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87"/>
  </p:notesMasterIdLst>
  <p:sldIdLst>
    <p:sldId id="256" r:id="rId2"/>
    <p:sldId id="278" r:id="rId3"/>
    <p:sldId id="299" r:id="rId4"/>
    <p:sldId id="355" r:id="rId5"/>
    <p:sldId id="354" r:id="rId6"/>
    <p:sldId id="356" r:id="rId7"/>
    <p:sldId id="397" r:id="rId8"/>
    <p:sldId id="357" r:id="rId9"/>
    <p:sldId id="358" r:id="rId10"/>
    <p:sldId id="359" r:id="rId11"/>
    <p:sldId id="361" r:id="rId12"/>
    <p:sldId id="360" r:id="rId13"/>
    <p:sldId id="362" r:id="rId14"/>
    <p:sldId id="363" r:id="rId15"/>
    <p:sldId id="345" r:id="rId16"/>
    <p:sldId id="346" r:id="rId17"/>
    <p:sldId id="348" r:id="rId18"/>
    <p:sldId id="317" r:id="rId19"/>
    <p:sldId id="342" r:id="rId20"/>
    <p:sldId id="318" r:id="rId21"/>
    <p:sldId id="319" r:id="rId22"/>
    <p:sldId id="349" r:id="rId23"/>
    <p:sldId id="398" r:id="rId24"/>
    <p:sldId id="399" r:id="rId25"/>
    <p:sldId id="400" r:id="rId26"/>
    <p:sldId id="350" r:id="rId27"/>
    <p:sldId id="401" r:id="rId28"/>
    <p:sldId id="347" r:id="rId29"/>
    <p:sldId id="351" r:id="rId30"/>
    <p:sldId id="364" r:id="rId31"/>
    <p:sldId id="365" r:id="rId32"/>
    <p:sldId id="366" r:id="rId33"/>
    <p:sldId id="367" r:id="rId34"/>
    <p:sldId id="368" r:id="rId35"/>
    <p:sldId id="369" r:id="rId36"/>
    <p:sldId id="370" r:id="rId37"/>
    <p:sldId id="371" r:id="rId38"/>
    <p:sldId id="372" r:id="rId39"/>
    <p:sldId id="352" r:id="rId40"/>
    <p:sldId id="388" r:id="rId41"/>
    <p:sldId id="353" r:id="rId42"/>
    <p:sldId id="373" r:id="rId43"/>
    <p:sldId id="374" r:id="rId44"/>
    <p:sldId id="375" r:id="rId45"/>
    <p:sldId id="376" r:id="rId46"/>
    <p:sldId id="378" r:id="rId47"/>
    <p:sldId id="377" r:id="rId48"/>
    <p:sldId id="407" r:id="rId49"/>
    <p:sldId id="408" r:id="rId50"/>
    <p:sldId id="403" r:id="rId51"/>
    <p:sldId id="402" r:id="rId52"/>
    <p:sldId id="404" r:id="rId53"/>
    <p:sldId id="405" r:id="rId54"/>
    <p:sldId id="406" r:id="rId55"/>
    <p:sldId id="379" r:id="rId56"/>
    <p:sldId id="380" r:id="rId57"/>
    <p:sldId id="381" r:id="rId58"/>
    <p:sldId id="382" r:id="rId59"/>
    <p:sldId id="383" r:id="rId60"/>
    <p:sldId id="384" r:id="rId61"/>
    <p:sldId id="389" r:id="rId62"/>
    <p:sldId id="385" r:id="rId63"/>
    <p:sldId id="386" r:id="rId64"/>
    <p:sldId id="395" r:id="rId65"/>
    <p:sldId id="387" r:id="rId66"/>
    <p:sldId id="390" r:id="rId67"/>
    <p:sldId id="391" r:id="rId68"/>
    <p:sldId id="392" r:id="rId69"/>
    <p:sldId id="409" r:id="rId70"/>
    <p:sldId id="410" r:id="rId71"/>
    <p:sldId id="413" r:id="rId72"/>
    <p:sldId id="411" r:id="rId73"/>
    <p:sldId id="412" r:id="rId74"/>
    <p:sldId id="414" r:id="rId75"/>
    <p:sldId id="415" r:id="rId76"/>
    <p:sldId id="393" r:id="rId77"/>
    <p:sldId id="322" r:id="rId78"/>
    <p:sldId id="394" r:id="rId79"/>
    <p:sldId id="288" r:id="rId80"/>
    <p:sldId id="257" r:id="rId81"/>
    <p:sldId id="291" r:id="rId82"/>
    <p:sldId id="292" r:id="rId83"/>
    <p:sldId id="297" r:id="rId84"/>
    <p:sldId id="416" r:id="rId85"/>
    <p:sldId id="343" r:id="rId86"/>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32" autoAdjust="0"/>
  </p:normalViewPr>
  <p:slideViewPr>
    <p:cSldViewPr snapToGrid="0" snapToObjects="1">
      <p:cViewPr varScale="1">
        <p:scale>
          <a:sx n="66" d="100"/>
          <a:sy n="66" d="100"/>
        </p:scale>
        <p:origin x="-1410" y="-108"/>
      </p:cViewPr>
      <p:guideLst>
        <p:guide orient="horz" pos="2160"/>
        <p:guide pos="2880"/>
      </p:guideLst>
    </p:cSldViewPr>
  </p:slideViewPr>
  <p:outlineViewPr>
    <p:cViewPr>
      <p:scale>
        <a:sx n="33" d="100"/>
        <a:sy n="33" d="100"/>
      </p:scale>
      <p:origin x="0" y="7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C4FAD-17DE-FB48-9B33-E8D4900C64FF}" type="doc">
      <dgm:prSet loTypeId="urn:microsoft.com/office/officeart/2005/8/layout/hProcess4" loCatId="" qsTypeId="urn:microsoft.com/office/officeart/2005/8/quickstyle/simple4" qsCatId="simple" csTypeId="urn:microsoft.com/office/officeart/2005/8/colors/accent1_2#1" csCatId="accent1" phldr="1"/>
      <dgm:spPr/>
      <dgm:t>
        <a:bodyPr/>
        <a:lstStyle/>
        <a:p>
          <a:endParaRPr lang="en-US"/>
        </a:p>
      </dgm:t>
    </dgm:pt>
    <dgm:pt modelId="{1D088004-C2D4-E845-B58D-3E146192A7CA}">
      <dgm:prSet phldrT="[Text]"/>
      <dgm:spPr/>
      <dgm:t>
        <a:bodyPr/>
        <a:lstStyle/>
        <a:p>
          <a:r>
            <a:rPr lang="en-US" dirty="0" err="1" smtClean="0"/>
            <a:t>Identidade</a:t>
          </a:r>
          <a:r>
            <a:rPr lang="en-US" dirty="0" smtClean="0"/>
            <a:t> </a:t>
          </a:r>
          <a:r>
            <a:rPr lang="en-US" dirty="0" err="1" smtClean="0"/>
            <a:t>Carismatica</a:t>
          </a:r>
          <a:endParaRPr lang="en-US" dirty="0"/>
        </a:p>
      </dgm:t>
    </dgm:pt>
    <dgm:pt modelId="{11D8B93B-7CCB-E44B-B288-AFCD32B8A851}" type="parTrans" cxnId="{32FD8D31-C103-E046-A78D-8115307A8199}">
      <dgm:prSet/>
      <dgm:spPr/>
      <dgm:t>
        <a:bodyPr/>
        <a:lstStyle/>
        <a:p>
          <a:endParaRPr lang="en-US"/>
        </a:p>
      </dgm:t>
    </dgm:pt>
    <dgm:pt modelId="{D8089E50-E256-1045-841D-A1E7ECEA9F9E}" type="sibTrans" cxnId="{32FD8D31-C103-E046-A78D-8115307A8199}">
      <dgm:prSet/>
      <dgm:spPr/>
      <dgm:t>
        <a:bodyPr/>
        <a:lstStyle/>
        <a:p>
          <a:endParaRPr lang="en-US"/>
        </a:p>
      </dgm:t>
    </dgm:pt>
    <dgm:pt modelId="{34C37F39-6897-AF4A-92BF-BBD7346CCBC7}">
      <dgm:prSet phldrT="[Text]"/>
      <dgm:spPr/>
      <dgm:t>
        <a:bodyPr/>
        <a:lstStyle/>
        <a:p>
          <a:r>
            <a:rPr lang="en-US" dirty="0" err="1" smtClean="0"/>
            <a:t>Espiritualidade</a:t>
          </a:r>
          <a:endParaRPr lang="en-US" dirty="0"/>
        </a:p>
      </dgm:t>
    </dgm:pt>
    <dgm:pt modelId="{EC94EAC4-F69B-C647-977D-A68663A5F6FA}" type="parTrans" cxnId="{6CA7F4C9-6125-3248-B41E-5D1DD16CBD68}">
      <dgm:prSet/>
      <dgm:spPr/>
      <dgm:t>
        <a:bodyPr/>
        <a:lstStyle/>
        <a:p>
          <a:endParaRPr lang="en-US"/>
        </a:p>
      </dgm:t>
    </dgm:pt>
    <dgm:pt modelId="{C55B719B-35D1-4E45-9D05-F2116DDC795E}" type="sibTrans" cxnId="{6CA7F4C9-6125-3248-B41E-5D1DD16CBD68}">
      <dgm:prSet/>
      <dgm:spPr/>
      <dgm:t>
        <a:bodyPr/>
        <a:lstStyle/>
        <a:p>
          <a:endParaRPr lang="en-US"/>
        </a:p>
      </dgm:t>
    </dgm:pt>
    <dgm:pt modelId="{72D1FD81-C53D-DD40-99DE-893303B7ECD9}">
      <dgm:prSet phldrT="[Text]"/>
      <dgm:spPr/>
      <dgm:t>
        <a:bodyPr/>
        <a:lstStyle/>
        <a:p>
          <a:r>
            <a:rPr lang="en-US" dirty="0" err="1" smtClean="0"/>
            <a:t>Unidade</a:t>
          </a:r>
          <a:r>
            <a:rPr lang="en-US" dirty="0" smtClean="0"/>
            <a:t> do </a:t>
          </a:r>
          <a:r>
            <a:rPr lang="en-US" dirty="0" err="1" smtClean="0"/>
            <a:t>Movimento</a:t>
          </a:r>
          <a:endParaRPr lang="en-US" dirty="0"/>
        </a:p>
      </dgm:t>
    </dgm:pt>
    <dgm:pt modelId="{28CBCB34-E237-2943-8B73-3ECDF1A93E39}" type="parTrans" cxnId="{8DFE5245-3F10-0941-B24E-707698CDF536}">
      <dgm:prSet/>
      <dgm:spPr/>
      <dgm:t>
        <a:bodyPr/>
        <a:lstStyle/>
        <a:p>
          <a:endParaRPr lang="en-US"/>
        </a:p>
      </dgm:t>
    </dgm:pt>
    <dgm:pt modelId="{9E384005-5173-274C-BB71-9E5FAFD57900}" type="sibTrans" cxnId="{8DFE5245-3F10-0941-B24E-707698CDF536}">
      <dgm:prSet/>
      <dgm:spPr/>
      <dgm:t>
        <a:bodyPr/>
        <a:lstStyle/>
        <a:p>
          <a:endParaRPr lang="en-US"/>
        </a:p>
      </dgm:t>
    </dgm:pt>
    <dgm:pt modelId="{2B61EDBC-E388-0A4B-8EE6-C2E029B428DD}">
      <dgm:prSet phldrT="[Text]"/>
      <dgm:spPr/>
      <dgm:t>
        <a:bodyPr/>
        <a:lstStyle/>
        <a:p>
          <a:r>
            <a:rPr lang="en-US" dirty="0" err="1" smtClean="0"/>
            <a:t>Obediencia</a:t>
          </a:r>
          <a:endParaRPr lang="en-US" dirty="0"/>
        </a:p>
      </dgm:t>
    </dgm:pt>
    <dgm:pt modelId="{E0F701F4-438C-4A43-B7ED-5F15DED5956E}" type="parTrans" cxnId="{7B1D0EE9-B3E9-7147-8B7B-A691F430DDCE}">
      <dgm:prSet/>
      <dgm:spPr/>
      <dgm:t>
        <a:bodyPr/>
        <a:lstStyle/>
        <a:p>
          <a:endParaRPr lang="en-US"/>
        </a:p>
      </dgm:t>
    </dgm:pt>
    <dgm:pt modelId="{28F1B765-067C-9443-A8E9-DDEB6986C148}" type="sibTrans" cxnId="{7B1D0EE9-B3E9-7147-8B7B-A691F430DDCE}">
      <dgm:prSet/>
      <dgm:spPr/>
      <dgm:t>
        <a:bodyPr/>
        <a:lstStyle/>
        <a:p>
          <a:endParaRPr lang="en-US"/>
        </a:p>
      </dgm:t>
    </dgm:pt>
    <dgm:pt modelId="{4C3A3856-00B8-DA40-8999-B33966E24133}">
      <dgm:prSet phldrT="[Text]"/>
      <dgm:spPr/>
      <dgm:t>
        <a:bodyPr/>
        <a:lstStyle/>
        <a:p>
          <a:r>
            <a:rPr lang="en-US" dirty="0" err="1" smtClean="0"/>
            <a:t>Acao</a:t>
          </a:r>
          <a:r>
            <a:rPr lang="en-US" dirty="0" smtClean="0"/>
            <a:t> </a:t>
          </a:r>
          <a:r>
            <a:rPr lang="en-US" dirty="0" err="1" smtClean="0"/>
            <a:t>Evangelizadora</a:t>
          </a:r>
          <a:endParaRPr lang="en-US" dirty="0"/>
        </a:p>
      </dgm:t>
    </dgm:pt>
    <dgm:pt modelId="{A52E10E5-AD06-3243-99D3-A9FA4F847ADC}" type="parTrans" cxnId="{0762253A-E465-F549-94B2-99222359C4B6}">
      <dgm:prSet/>
      <dgm:spPr/>
      <dgm:t>
        <a:bodyPr/>
        <a:lstStyle/>
        <a:p>
          <a:endParaRPr lang="en-US"/>
        </a:p>
      </dgm:t>
    </dgm:pt>
    <dgm:pt modelId="{12FE163C-B438-734A-9D5A-7C8BB65B68FD}" type="sibTrans" cxnId="{0762253A-E465-F549-94B2-99222359C4B6}">
      <dgm:prSet/>
      <dgm:spPr/>
      <dgm:t>
        <a:bodyPr/>
        <a:lstStyle/>
        <a:p>
          <a:endParaRPr lang="en-US"/>
        </a:p>
      </dgm:t>
    </dgm:pt>
    <dgm:pt modelId="{BD684588-51B1-E543-983D-A0554FFE22A0}">
      <dgm:prSet phldrT="[Text]"/>
      <dgm:spPr/>
      <dgm:t>
        <a:bodyPr/>
        <a:lstStyle/>
        <a:p>
          <a:r>
            <a:rPr lang="en-US" dirty="0" smtClean="0"/>
            <a:t>Ad intra</a:t>
          </a:r>
          <a:endParaRPr lang="en-US" dirty="0"/>
        </a:p>
      </dgm:t>
    </dgm:pt>
    <dgm:pt modelId="{73DFDA29-8E00-D340-A652-9780B793652C}" type="parTrans" cxnId="{38397806-D16D-9F40-AFE4-8D9E203EB203}">
      <dgm:prSet/>
      <dgm:spPr/>
      <dgm:t>
        <a:bodyPr/>
        <a:lstStyle/>
        <a:p>
          <a:endParaRPr lang="en-US"/>
        </a:p>
      </dgm:t>
    </dgm:pt>
    <dgm:pt modelId="{2F408267-C525-4A4D-8C1B-51E5EA421625}" type="sibTrans" cxnId="{38397806-D16D-9F40-AFE4-8D9E203EB203}">
      <dgm:prSet/>
      <dgm:spPr/>
      <dgm:t>
        <a:bodyPr/>
        <a:lstStyle/>
        <a:p>
          <a:endParaRPr lang="en-US"/>
        </a:p>
      </dgm:t>
    </dgm:pt>
    <dgm:pt modelId="{9E533619-B9A9-1C4B-B433-B8D316336B36}">
      <dgm:prSet phldrT="[Text]"/>
      <dgm:spPr/>
      <dgm:t>
        <a:bodyPr/>
        <a:lstStyle/>
        <a:p>
          <a:r>
            <a:rPr lang="en-US" dirty="0" err="1" smtClean="0"/>
            <a:t>Promocao</a:t>
          </a:r>
          <a:r>
            <a:rPr lang="en-US" dirty="0" smtClean="0"/>
            <a:t> da DSI</a:t>
          </a:r>
          <a:endParaRPr lang="en-US" dirty="0"/>
        </a:p>
      </dgm:t>
    </dgm:pt>
    <dgm:pt modelId="{AE24133D-6C39-C245-86EF-0823DCF502ED}" type="parTrans" cxnId="{9B4A1376-17B0-4F43-9FFE-00FDA7BA96E6}">
      <dgm:prSet/>
      <dgm:spPr/>
      <dgm:t>
        <a:bodyPr/>
        <a:lstStyle/>
        <a:p>
          <a:endParaRPr lang="en-US"/>
        </a:p>
      </dgm:t>
    </dgm:pt>
    <dgm:pt modelId="{BF2E137C-46F1-0041-85CB-54498EF54198}" type="sibTrans" cxnId="{9B4A1376-17B0-4F43-9FFE-00FDA7BA96E6}">
      <dgm:prSet/>
      <dgm:spPr/>
      <dgm:t>
        <a:bodyPr/>
        <a:lstStyle/>
        <a:p>
          <a:endParaRPr lang="en-US"/>
        </a:p>
      </dgm:t>
    </dgm:pt>
    <dgm:pt modelId="{498FC07A-78B8-9D49-83FC-4A0A47307AA6}">
      <dgm:prSet phldrT="[Text]"/>
      <dgm:spPr/>
      <dgm:t>
        <a:bodyPr/>
        <a:lstStyle/>
        <a:p>
          <a:r>
            <a:rPr lang="en-US" dirty="0" err="1" smtClean="0"/>
            <a:t>Intercessao</a:t>
          </a:r>
          <a:endParaRPr lang="en-US" dirty="0"/>
        </a:p>
      </dgm:t>
    </dgm:pt>
    <dgm:pt modelId="{62B4C340-DBDE-AE4C-8A12-EAE10B78347C}" type="parTrans" cxnId="{4E7900E8-042E-124F-8A58-032AC56E97AA}">
      <dgm:prSet/>
      <dgm:spPr/>
      <dgm:t>
        <a:bodyPr/>
        <a:lstStyle/>
        <a:p>
          <a:endParaRPr lang="en-US"/>
        </a:p>
      </dgm:t>
    </dgm:pt>
    <dgm:pt modelId="{83963FF6-F61A-8744-8AA8-D530E12D3FCF}" type="sibTrans" cxnId="{4E7900E8-042E-124F-8A58-032AC56E97AA}">
      <dgm:prSet/>
      <dgm:spPr/>
      <dgm:t>
        <a:bodyPr/>
        <a:lstStyle/>
        <a:p>
          <a:endParaRPr lang="en-US"/>
        </a:p>
      </dgm:t>
    </dgm:pt>
    <dgm:pt modelId="{073E65E8-F983-134A-931F-677476CFBDD0}">
      <dgm:prSet phldrT="[Text]"/>
      <dgm:spPr/>
      <dgm:t>
        <a:bodyPr/>
        <a:lstStyle/>
        <a:p>
          <a:r>
            <a:rPr lang="en-US" dirty="0" err="1" smtClean="0"/>
            <a:t>Formacao</a:t>
          </a:r>
          <a:r>
            <a:rPr lang="en-US" dirty="0" smtClean="0"/>
            <a:t> </a:t>
          </a:r>
          <a:endParaRPr lang="en-US" dirty="0"/>
        </a:p>
      </dgm:t>
    </dgm:pt>
    <dgm:pt modelId="{2EA5B4F7-B715-FA43-B894-5BF64029BBFB}" type="parTrans" cxnId="{DCE014DE-683B-734F-9637-E97FD5FD58CC}">
      <dgm:prSet/>
      <dgm:spPr/>
      <dgm:t>
        <a:bodyPr/>
        <a:lstStyle/>
        <a:p>
          <a:endParaRPr lang="en-US"/>
        </a:p>
      </dgm:t>
    </dgm:pt>
    <dgm:pt modelId="{C3D8BBA4-5BB2-D24E-AFBF-E3D47C1FAF2C}" type="sibTrans" cxnId="{DCE014DE-683B-734F-9637-E97FD5FD58CC}">
      <dgm:prSet/>
      <dgm:spPr/>
      <dgm:t>
        <a:bodyPr/>
        <a:lstStyle/>
        <a:p>
          <a:endParaRPr lang="en-US"/>
        </a:p>
      </dgm:t>
    </dgm:pt>
    <dgm:pt modelId="{3830C7DD-92DF-5241-9FCB-7D08F8FA251A}">
      <dgm:prSet phldrT="[Text]"/>
      <dgm:spPr/>
      <dgm:t>
        <a:bodyPr/>
        <a:lstStyle/>
        <a:p>
          <a:r>
            <a:rPr lang="en-US" dirty="0" err="1" smtClean="0"/>
            <a:t>Unidade</a:t>
          </a:r>
          <a:endParaRPr lang="en-US" dirty="0"/>
        </a:p>
      </dgm:t>
    </dgm:pt>
    <dgm:pt modelId="{3236D3EB-6A55-3A40-8BED-389875D047B0}" type="parTrans" cxnId="{671419C2-4C6F-5342-A142-DBE9C269FF85}">
      <dgm:prSet/>
      <dgm:spPr/>
      <dgm:t>
        <a:bodyPr/>
        <a:lstStyle/>
        <a:p>
          <a:endParaRPr lang="en-US"/>
        </a:p>
      </dgm:t>
    </dgm:pt>
    <dgm:pt modelId="{F59003CA-31AB-B549-9161-B479A7E125B5}" type="sibTrans" cxnId="{671419C2-4C6F-5342-A142-DBE9C269FF85}">
      <dgm:prSet/>
      <dgm:spPr/>
      <dgm:t>
        <a:bodyPr/>
        <a:lstStyle/>
        <a:p>
          <a:endParaRPr lang="en-US"/>
        </a:p>
      </dgm:t>
    </dgm:pt>
    <dgm:pt modelId="{0D8E4973-0838-9D40-9C47-A99CA1274D19}">
      <dgm:prSet phldrT="[Text]"/>
      <dgm:spPr/>
      <dgm:t>
        <a:bodyPr/>
        <a:lstStyle/>
        <a:p>
          <a:r>
            <a:rPr lang="en-US" dirty="0" err="1" smtClean="0"/>
            <a:t>Articulacao</a:t>
          </a:r>
          <a:r>
            <a:rPr lang="en-US" dirty="0" smtClean="0"/>
            <a:t> </a:t>
          </a:r>
          <a:r>
            <a:rPr lang="en-US" dirty="0" err="1" smtClean="0"/>
            <a:t>diocesana</a:t>
          </a:r>
          <a:endParaRPr lang="en-US" dirty="0"/>
        </a:p>
      </dgm:t>
    </dgm:pt>
    <dgm:pt modelId="{5A7E0501-5A12-954C-8844-06CD271C202A}" type="parTrans" cxnId="{8FC8D7AD-1F7A-404C-88A0-B3BD1CA4B19F}">
      <dgm:prSet/>
      <dgm:spPr/>
      <dgm:t>
        <a:bodyPr/>
        <a:lstStyle/>
        <a:p>
          <a:endParaRPr lang="en-US"/>
        </a:p>
      </dgm:t>
    </dgm:pt>
    <dgm:pt modelId="{B1CDF88B-9B06-7141-9418-AFE39134B1CC}" type="sibTrans" cxnId="{8FC8D7AD-1F7A-404C-88A0-B3BD1CA4B19F}">
      <dgm:prSet/>
      <dgm:spPr/>
      <dgm:t>
        <a:bodyPr/>
        <a:lstStyle/>
        <a:p>
          <a:endParaRPr lang="en-US"/>
        </a:p>
      </dgm:t>
    </dgm:pt>
    <dgm:pt modelId="{EEA87501-AF0C-844E-B7B2-3188EC792B67}">
      <dgm:prSet phldrT="[Text]"/>
      <dgm:spPr/>
      <dgm:t>
        <a:bodyPr/>
        <a:lstStyle/>
        <a:p>
          <a:r>
            <a:rPr lang="en-US" dirty="0" smtClean="0"/>
            <a:t>Ad extra</a:t>
          </a:r>
          <a:endParaRPr lang="en-US" dirty="0"/>
        </a:p>
      </dgm:t>
    </dgm:pt>
    <dgm:pt modelId="{4365D947-2FE9-CD43-8052-CD9B75FE01EF}" type="parTrans" cxnId="{22C509E6-F422-3946-B868-9E65600B31BB}">
      <dgm:prSet/>
      <dgm:spPr/>
      <dgm:t>
        <a:bodyPr/>
        <a:lstStyle/>
        <a:p>
          <a:endParaRPr lang="en-US"/>
        </a:p>
      </dgm:t>
    </dgm:pt>
    <dgm:pt modelId="{96A5DC02-6F1F-AE40-94E5-58C4AE06AE3F}" type="sibTrans" cxnId="{22C509E6-F422-3946-B868-9E65600B31BB}">
      <dgm:prSet/>
      <dgm:spPr/>
      <dgm:t>
        <a:bodyPr/>
        <a:lstStyle/>
        <a:p>
          <a:endParaRPr lang="en-US"/>
        </a:p>
      </dgm:t>
    </dgm:pt>
    <dgm:pt modelId="{6358D848-64C4-4F48-87DB-F011426F2191}">
      <dgm:prSet phldrT="[Text]"/>
      <dgm:spPr/>
      <dgm:t>
        <a:bodyPr/>
        <a:lstStyle/>
        <a:p>
          <a:r>
            <a:rPr lang="en-US" dirty="0" err="1" smtClean="0"/>
            <a:t>Evangelizacao</a:t>
          </a:r>
          <a:r>
            <a:rPr lang="en-US" dirty="0" smtClean="0"/>
            <a:t> dos </a:t>
          </a:r>
          <a:r>
            <a:rPr lang="en-US" dirty="0" err="1" smtClean="0"/>
            <a:t>meios</a:t>
          </a:r>
          <a:r>
            <a:rPr lang="en-US" dirty="0" smtClean="0"/>
            <a:t> </a:t>
          </a:r>
          <a:r>
            <a:rPr lang="en-US" dirty="0" err="1" smtClean="0"/>
            <a:t>publicos</a:t>
          </a:r>
          <a:endParaRPr lang="en-US" dirty="0"/>
        </a:p>
      </dgm:t>
    </dgm:pt>
    <dgm:pt modelId="{BCDA4073-1187-844C-AFFB-F97A5CBCD391}" type="parTrans" cxnId="{5E7E1014-ECBA-994F-88DD-FC9AF3AC856D}">
      <dgm:prSet/>
      <dgm:spPr/>
      <dgm:t>
        <a:bodyPr/>
        <a:lstStyle/>
        <a:p>
          <a:endParaRPr lang="en-US"/>
        </a:p>
      </dgm:t>
    </dgm:pt>
    <dgm:pt modelId="{89A99C3D-5B88-0544-9F13-65091AF32960}" type="sibTrans" cxnId="{5E7E1014-ECBA-994F-88DD-FC9AF3AC856D}">
      <dgm:prSet/>
      <dgm:spPr/>
      <dgm:t>
        <a:bodyPr/>
        <a:lstStyle/>
        <a:p>
          <a:endParaRPr lang="en-US"/>
        </a:p>
      </dgm:t>
    </dgm:pt>
    <dgm:pt modelId="{AC18D49D-F06D-FB40-B7E5-F23519912C0B}">
      <dgm:prSet phldrT="[Text]"/>
      <dgm:spPr/>
      <dgm:t>
        <a:bodyPr/>
        <a:lstStyle/>
        <a:p>
          <a:endParaRPr lang="en-US" dirty="0"/>
        </a:p>
      </dgm:t>
    </dgm:pt>
    <dgm:pt modelId="{0DE85E83-BE71-3341-842A-F7F2EDFAD1AB}" type="parTrans" cxnId="{4DA196B8-36E3-B844-B7A8-CF9C097F10BE}">
      <dgm:prSet/>
      <dgm:spPr/>
      <dgm:t>
        <a:bodyPr/>
        <a:lstStyle/>
        <a:p>
          <a:endParaRPr lang="en-US"/>
        </a:p>
      </dgm:t>
    </dgm:pt>
    <dgm:pt modelId="{5B48E840-F8F5-5543-8CB1-B6264ED1EB5B}" type="sibTrans" cxnId="{4DA196B8-36E3-B844-B7A8-CF9C097F10BE}">
      <dgm:prSet/>
      <dgm:spPr/>
      <dgm:t>
        <a:bodyPr/>
        <a:lstStyle/>
        <a:p>
          <a:endParaRPr lang="en-US"/>
        </a:p>
      </dgm:t>
    </dgm:pt>
    <dgm:pt modelId="{2911365D-67E7-B54B-B88F-85084D6D25E1}">
      <dgm:prSet phldrT="[Text]"/>
      <dgm:spPr/>
      <dgm:t>
        <a:bodyPr/>
        <a:lstStyle/>
        <a:p>
          <a:r>
            <a:rPr lang="en-US" dirty="0" smtClean="0"/>
            <a:t>DSI</a:t>
          </a:r>
          <a:endParaRPr lang="en-US" dirty="0"/>
        </a:p>
      </dgm:t>
    </dgm:pt>
    <dgm:pt modelId="{0732F3A2-0DAA-4942-A961-A726598B6887}" type="parTrans" cxnId="{F743125E-E514-5643-B795-EC61986460BF}">
      <dgm:prSet/>
      <dgm:spPr/>
      <dgm:t>
        <a:bodyPr/>
        <a:lstStyle/>
        <a:p>
          <a:endParaRPr lang="en-US"/>
        </a:p>
      </dgm:t>
    </dgm:pt>
    <dgm:pt modelId="{1E319232-C5DD-5644-A4DD-463E9444A437}" type="sibTrans" cxnId="{F743125E-E514-5643-B795-EC61986460BF}">
      <dgm:prSet/>
      <dgm:spPr/>
      <dgm:t>
        <a:bodyPr/>
        <a:lstStyle/>
        <a:p>
          <a:endParaRPr lang="en-US"/>
        </a:p>
      </dgm:t>
    </dgm:pt>
    <dgm:pt modelId="{8B85B62F-C68A-B24F-8DE9-B9ACC4462AD4}">
      <dgm:prSet phldrT="[Text]"/>
      <dgm:spPr/>
      <dgm:t>
        <a:bodyPr/>
        <a:lstStyle/>
        <a:p>
          <a:r>
            <a:rPr lang="en-US" dirty="0" err="1" smtClean="0"/>
            <a:t>Chamado</a:t>
          </a:r>
          <a:endParaRPr lang="en-US" dirty="0"/>
        </a:p>
      </dgm:t>
    </dgm:pt>
    <dgm:pt modelId="{7DE6EFBB-0FEF-864A-ABB4-8E58B4CF80F3}" type="parTrans" cxnId="{8F26F9A9-3BA0-5D4C-A2CD-896C62154BCE}">
      <dgm:prSet/>
      <dgm:spPr/>
      <dgm:t>
        <a:bodyPr/>
        <a:lstStyle/>
        <a:p>
          <a:endParaRPr lang="en-US"/>
        </a:p>
      </dgm:t>
    </dgm:pt>
    <dgm:pt modelId="{5B1B3E46-9341-4345-8045-A91637710CB3}" type="sibTrans" cxnId="{8F26F9A9-3BA0-5D4C-A2CD-896C62154BCE}">
      <dgm:prSet/>
      <dgm:spPr/>
      <dgm:t>
        <a:bodyPr/>
        <a:lstStyle/>
        <a:p>
          <a:endParaRPr lang="en-US"/>
        </a:p>
      </dgm:t>
    </dgm:pt>
    <dgm:pt modelId="{AFA8604C-3A6F-754E-9453-FA04C2961B7F}" type="pres">
      <dgm:prSet presAssocID="{B87C4FAD-17DE-FB48-9B33-E8D4900C64FF}" presName="Name0" presStyleCnt="0">
        <dgm:presLayoutVars>
          <dgm:dir/>
          <dgm:animLvl val="lvl"/>
          <dgm:resizeHandles val="exact"/>
        </dgm:presLayoutVars>
      </dgm:prSet>
      <dgm:spPr/>
      <dgm:t>
        <a:bodyPr/>
        <a:lstStyle/>
        <a:p>
          <a:endParaRPr lang="pt-BR"/>
        </a:p>
      </dgm:t>
    </dgm:pt>
    <dgm:pt modelId="{0783FCB8-5ACF-694C-A1BC-9BBE06E10EE3}" type="pres">
      <dgm:prSet presAssocID="{B87C4FAD-17DE-FB48-9B33-E8D4900C64FF}" presName="tSp" presStyleCnt="0"/>
      <dgm:spPr/>
    </dgm:pt>
    <dgm:pt modelId="{2C2FCDB3-9239-6344-BC5E-0E6962855DB4}" type="pres">
      <dgm:prSet presAssocID="{B87C4FAD-17DE-FB48-9B33-E8D4900C64FF}" presName="bSp" presStyleCnt="0"/>
      <dgm:spPr/>
    </dgm:pt>
    <dgm:pt modelId="{7D94AD9D-D574-F849-A73B-282A0261F1D2}" type="pres">
      <dgm:prSet presAssocID="{B87C4FAD-17DE-FB48-9B33-E8D4900C64FF}" presName="process" presStyleCnt="0"/>
      <dgm:spPr/>
    </dgm:pt>
    <dgm:pt modelId="{2606208E-8ECE-D643-8D53-D1F35027A60A}" type="pres">
      <dgm:prSet presAssocID="{1D088004-C2D4-E845-B58D-3E146192A7CA}" presName="composite1" presStyleCnt="0"/>
      <dgm:spPr/>
    </dgm:pt>
    <dgm:pt modelId="{0994FF50-3197-D640-A56A-12C88D818795}" type="pres">
      <dgm:prSet presAssocID="{1D088004-C2D4-E845-B58D-3E146192A7CA}" presName="dummyNode1" presStyleLbl="node1" presStyleIdx="0" presStyleCnt="3"/>
      <dgm:spPr/>
    </dgm:pt>
    <dgm:pt modelId="{21AAE4A5-1BC9-8C43-91E3-9FADDF3145F2}" type="pres">
      <dgm:prSet presAssocID="{1D088004-C2D4-E845-B58D-3E146192A7CA}" presName="childNode1" presStyleLbl="bgAcc1" presStyleIdx="0" presStyleCnt="3">
        <dgm:presLayoutVars>
          <dgm:bulletEnabled val="1"/>
        </dgm:presLayoutVars>
      </dgm:prSet>
      <dgm:spPr/>
      <dgm:t>
        <a:bodyPr/>
        <a:lstStyle/>
        <a:p>
          <a:endParaRPr lang="en-US"/>
        </a:p>
      </dgm:t>
    </dgm:pt>
    <dgm:pt modelId="{146B90C3-69F6-3848-A42F-8D2321CE8F99}" type="pres">
      <dgm:prSet presAssocID="{1D088004-C2D4-E845-B58D-3E146192A7CA}" presName="childNode1tx" presStyleLbl="bgAcc1" presStyleIdx="0" presStyleCnt="3">
        <dgm:presLayoutVars>
          <dgm:bulletEnabled val="1"/>
        </dgm:presLayoutVars>
      </dgm:prSet>
      <dgm:spPr/>
      <dgm:t>
        <a:bodyPr/>
        <a:lstStyle/>
        <a:p>
          <a:endParaRPr lang="en-US"/>
        </a:p>
      </dgm:t>
    </dgm:pt>
    <dgm:pt modelId="{14DC92DF-9A45-7645-A1DF-C579D1F37951}" type="pres">
      <dgm:prSet presAssocID="{1D088004-C2D4-E845-B58D-3E146192A7CA}" presName="parentNode1" presStyleLbl="node1" presStyleIdx="0" presStyleCnt="3">
        <dgm:presLayoutVars>
          <dgm:chMax val="1"/>
          <dgm:bulletEnabled val="1"/>
        </dgm:presLayoutVars>
      </dgm:prSet>
      <dgm:spPr/>
      <dgm:t>
        <a:bodyPr/>
        <a:lstStyle/>
        <a:p>
          <a:endParaRPr lang="en-US"/>
        </a:p>
      </dgm:t>
    </dgm:pt>
    <dgm:pt modelId="{3C561DB9-8B9C-3943-B23C-6EC6FF89AB8D}" type="pres">
      <dgm:prSet presAssocID="{1D088004-C2D4-E845-B58D-3E146192A7CA}" presName="connSite1" presStyleCnt="0"/>
      <dgm:spPr/>
    </dgm:pt>
    <dgm:pt modelId="{8C2FE76F-7BF9-2A4E-BE86-C318DCF757E7}" type="pres">
      <dgm:prSet presAssocID="{D8089E50-E256-1045-841D-A1E7ECEA9F9E}" presName="Name9" presStyleLbl="sibTrans2D1" presStyleIdx="0" presStyleCnt="2"/>
      <dgm:spPr/>
      <dgm:t>
        <a:bodyPr/>
        <a:lstStyle/>
        <a:p>
          <a:endParaRPr lang="pt-BR"/>
        </a:p>
      </dgm:t>
    </dgm:pt>
    <dgm:pt modelId="{6A85A338-7B20-EA4D-B9B9-05AEC0F3BB38}" type="pres">
      <dgm:prSet presAssocID="{72D1FD81-C53D-DD40-99DE-893303B7ECD9}" presName="composite2" presStyleCnt="0"/>
      <dgm:spPr/>
    </dgm:pt>
    <dgm:pt modelId="{ECBDB1E0-5620-234F-BA65-0687CBF4E9F3}" type="pres">
      <dgm:prSet presAssocID="{72D1FD81-C53D-DD40-99DE-893303B7ECD9}" presName="dummyNode2" presStyleLbl="node1" presStyleIdx="0" presStyleCnt="3"/>
      <dgm:spPr/>
    </dgm:pt>
    <dgm:pt modelId="{587D0F7F-A61E-9748-A932-308BAC46D5EA}" type="pres">
      <dgm:prSet presAssocID="{72D1FD81-C53D-DD40-99DE-893303B7ECD9}" presName="childNode2" presStyleLbl="bgAcc1" presStyleIdx="1" presStyleCnt="3">
        <dgm:presLayoutVars>
          <dgm:bulletEnabled val="1"/>
        </dgm:presLayoutVars>
      </dgm:prSet>
      <dgm:spPr/>
      <dgm:t>
        <a:bodyPr/>
        <a:lstStyle/>
        <a:p>
          <a:endParaRPr lang="en-US"/>
        </a:p>
      </dgm:t>
    </dgm:pt>
    <dgm:pt modelId="{C0A4047C-26E6-5349-BEF3-41C09EB965C6}" type="pres">
      <dgm:prSet presAssocID="{72D1FD81-C53D-DD40-99DE-893303B7ECD9}" presName="childNode2tx" presStyleLbl="bgAcc1" presStyleIdx="1" presStyleCnt="3">
        <dgm:presLayoutVars>
          <dgm:bulletEnabled val="1"/>
        </dgm:presLayoutVars>
      </dgm:prSet>
      <dgm:spPr/>
      <dgm:t>
        <a:bodyPr/>
        <a:lstStyle/>
        <a:p>
          <a:endParaRPr lang="en-US"/>
        </a:p>
      </dgm:t>
    </dgm:pt>
    <dgm:pt modelId="{DF3B60C4-F86E-D84F-86BE-7510467A806F}" type="pres">
      <dgm:prSet presAssocID="{72D1FD81-C53D-DD40-99DE-893303B7ECD9}" presName="parentNode2" presStyleLbl="node1" presStyleIdx="1" presStyleCnt="3" custLinFactNeighborX="-720" custLinFactNeighborY="-3621">
        <dgm:presLayoutVars>
          <dgm:chMax val="0"/>
          <dgm:bulletEnabled val="1"/>
        </dgm:presLayoutVars>
      </dgm:prSet>
      <dgm:spPr/>
      <dgm:t>
        <a:bodyPr/>
        <a:lstStyle/>
        <a:p>
          <a:endParaRPr lang="pt-BR"/>
        </a:p>
      </dgm:t>
    </dgm:pt>
    <dgm:pt modelId="{AF4E9E77-ED58-1843-9719-E119BF5ADDAB}" type="pres">
      <dgm:prSet presAssocID="{72D1FD81-C53D-DD40-99DE-893303B7ECD9}" presName="connSite2" presStyleCnt="0"/>
      <dgm:spPr/>
    </dgm:pt>
    <dgm:pt modelId="{8B5545F9-E1AA-B540-87FE-BCAD32F6DF36}" type="pres">
      <dgm:prSet presAssocID="{9E384005-5173-274C-BB71-9E5FAFD57900}" presName="Name18" presStyleLbl="sibTrans2D1" presStyleIdx="1" presStyleCnt="2"/>
      <dgm:spPr/>
      <dgm:t>
        <a:bodyPr/>
        <a:lstStyle/>
        <a:p>
          <a:endParaRPr lang="pt-BR"/>
        </a:p>
      </dgm:t>
    </dgm:pt>
    <dgm:pt modelId="{626A9D2E-A4C9-8D4C-89FC-70C56F704278}" type="pres">
      <dgm:prSet presAssocID="{4C3A3856-00B8-DA40-8999-B33966E24133}" presName="composite1" presStyleCnt="0"/>
      <dgm:spPr/>
    </dgm:pt>
    <dgm:pt modelId="{68C37D6B-6AC2-CA40-A1C6-180F50F69724}" type="pres">
      <dgm:prSet presAssocID="{4C3A3856-00B8-DA40-8999-B33966E24133}" presName="dummyNode1" presStyleLbl="node1" presStyleIdx="1" presStyleCnt="3"/>
      <dgm:spPr/>
    </dgm:pt>
    <dgm:pt modelId="{FD34AE26-3C7B-414C-A31C-1EAF586A4B49}" type="pres">
      <dgm:prSet presAssocID="{4C3A3856-00B8-DA40-8999-B33966E24133}" presName="childNode1" presStyleLbl="bgAcc1" presStyleIdx="2" presStyleCnt="3">
        <dgm:presLayoutVars>
          <dgm:bulletEnabled val="1"/>
        </dgm:presLayoutVars>
      </dgm:prSet>
      <dgm:spPr/>
      <dgm:t>
        <a:bodyPr/>
        <a:lstStyle/>
        <a:p>
          <a:endParaRPr lang="en-US"/>
        </a:p>
      </dgm:t>
    </dgm:pt>
    <dgm:pt modelId="{B5380202-34A2-EF49-AA37-B87B519A9E89}" type="pres">
      <dgm:prSet presAssocID="{4C3A3856-00B8-DA40-8999-B33966E24133}" presName="childNode1tx" presStyleLbl="bgAcc1" presStyleIdx="2" presStyleCnt="3">
        <dgm:presLayoutVars>
          <dgm:bulletEnabled val="1"/>
        </dgm:presLayoutVars>
      </dgm:prSet>
      <dgm:spPr/>
      <dgm:t>
        <a:bodyPr/>
        <a:lstStyle/>
        <a:p>
          <a:endParaRPr lang="en-US"/>
        </a:p>
      </dgm:t>
    </dgm:pt>
    <dgm:pt modelId="{87F1FEFE-D7AC-C948-98B7-BD07CB3AB9DE}" type="pres">
      <dgm:prSet presAssocID="{4C3A3856-00B8-DA40-8999-B33966E24133}" presName="parentNode1" presStyleLbl="node1" presStyleIdx="2" presStyleCnt="3">
        <dgm:presLayoutVars>
          <dgm:chMax val="1"/>
          <dgm:bulletEnabled val="1"/>
        </dgm:presLayoutVars>
      </dgm:prSet>
      <dgm:spPr/>
      <dgm:t>
        <a:bodyPr/>
        <a:lstStyle/>
        <a:p>
          <a:endParaRPr lang="pt-BR"/>
        </a:p>
      </dgm:t>
    </dgm:pt>
    <dgm:pt modelId="{D7D8B970-2663-5446-9D10-471A8AEDEB11}" type="pres">
      <dgm:prSet presAssocID="{4C3A3856-00B8-DA40-8999-B33966E24133}" presName="connSite1" presStyleCnt="0"/>
      <dgm:spPr/>
    </dgm:pt>
  </dgm:ptLst>
  <dgm:cxnLst>
    <dgm:cxn modelId="{51B8E661-EA15-AF4C-844C-764675EDB430}" type="presOf" srcId="{3830C7DD-92DF-5241-9FCB-7D08F8FA251A}" destId="{587D0F7F-A61E-9748-A932-308BAC46D5EA}" srcOrd="0" destOrd="2" presId="urn:microsoft.com/office/officeart/2005/8/layout/hProcess4"/>
    <dgm:cxn modelId="{F1B7024E-B7AF-AF48-9037-2428C85AE659}" type="presOf" srcId="{4C3A3856-00B8-DA40-8999-B33966E24133}" destId="{87F1FEFE-D7AC-C948-98B7-BD07CB3AB9DE}" srcOrd="0" destOrd="0" presId="urn:microsoft.com/office/officeart/2005/8/layout/hProcess4"/>
    <dgm:cxn modelId="{A7DA3C50-A9CF-7740-AF4B-C27838BDCEBA}" type="presOf" srcId="{2911365D-67E7-B54B-B88F-85084D6D25E1}" destId="{587D0F7F-A61E-9748-A932-308BAC46D5EA}" srcOrd="0" destOrd="0" presId="urn:microsoft.com/office/officeart/2005/8/layout/hProcess4"/>
    <dgm:cxn modelId="{7B1D0EE9-B3E9-7147-8B7B-A691F430DDCE}" srcId="{72D1FD81-C53D-DD40-99DE-893303B7ECD9}" destId="{2B61EDBC-E388-0A4B-8EE6-C2E029B428DD}" srcOrd="1" destOrd="0" parTransId="{E0F701F4-438C-4A43-B7ED-5F15DED5956E}" sibTransId="{28F1B765-067C-9443-A8E9-DDEB6986C148}"/>
    <dgm:cxn modelId="{4E7900E8-042E-124F-8A58-032AC56E97AA}" srcId="{1D088004-C2D4-E845-B58D-3E146192A7CA}" destId="{498FC07A-78B8-9D49-83FC-4A0A47307AA6}" srcOrd="3" destOrd="0" parTransId="{62B4C340-DBDE-AE4C-8A12-EAE10B78347C}" sibTransId="{83963FF6-F61A-8744-8AA8-D530E12D3FCF}"/>
    <dgm:cxn modelId="{48E05766-E748-DF4B-B6EA-9870574FEF45}" type="presOf" srcId="{BD684588-51B1-E543-983D-A0554FFE22A0}" destId="{FD34AE26-3C7B-414C-A31C-1EAF586A4B49}" srcOrd="0" destOrd="0" presId="urn:microsoft.com/office/officeart/2005/8/layout/hProcess4"/>
    <dgm:cxn modelId="{F99991FC-C0D3-D844-821F-4CDBEE85825E}" type="presOf" srcId="{AC18D49D-F06D-FB40-B7E5-F23519912C0B}" destId="{21AAE4A5-1BC9-8C43-91E3-9FADDF3145F2}" srcOrd="0" destOrd="4" presId="urn:microsoft.com/office/officeart/2005/8/layout/hProcess4"/>
    <dgm:cxn modelId="{71DE927D-2C5D-C343-80AA-59D45FD1595E}" type="presOf" srcId="{8B85B62F-C68A-B24F-8DE9-B9ACC4462AD4}" destId="{146B90C3-69F6-3848-A42F-8D2321CE8F99}" srcOrd="1" destOrd="0" presId="urn:microsoft.com/office/officeart/2005/8/layout/hProcess4"/>
    <dgm:cxn modelId="{B717F440-62D0-034B-9BDE-697C64742963}" type="presOf" srcId="{BD684588-51B1-E543-983D-A0554FFE22A0}" destId="{B5380202-34A2-EF49-AA37-B87B519A9E89}" srcOrd="1" destOrd="0" presId="urn:microsoft.com/office/officeart/2005/8/layout/hProcess4"/>
    <dgm:cxn modelId="{D4B59768-CBB3-164E-BF95-7E89E2AC72DA}" type="presOf" srcId="{72D1FD81-C53D-DD40-99DE-893303B7ECD9}" destId="{DF3B60C4-F86E-D84F-86BE-7510467A806F}" srcOrd="0" destOrd="0" presId="urn:microsoft.com/office/officeart/2005/8/layout/hProcess4"/>
    <dgm:cxn modelId="{F0DF9CAB-1EC2-EB42-9E89-642730E5DA26}" type="presOf" srcId="{0D8E4973-0838-9D40-9C47-A99CA1274D19}" destId="{C0A4047C-26E6-5349-BEF3-41C09EB965C6}" srcOrd="1" destOrd="3" presId="urn:microsoft.com/office/officeart/2005/8/layout/hProcess4"/>
    <dgm:cxn modelId="{0762253A-E465-F549-94B2-99222359C4B6}" srcId="{B87C4FAD-17DE-FB48-9B33-E8D4900C64FF}" destId="{4C3A3856-00B8-DA40-8999-B33966E24133}" srcOrd="2" destOrd="0" parTransId="{A52E10E5-AD06-3243-99D3-A9FA4F847ADC}" sibTransId="{12FE163C-B438-734A-9D5A-7C8BB65B68FD}"/>
    <dgm:cxn modelId="{5E7E1014-ECBA-994F-88DD-FC9AF3AC856D}" srcId="{4C3A3856-00B8-DA40-8999-B33966E24133}" destId="{6358D848-64C4-4F48-87DB-F011426F2191}" srcOrd="2" destOrd="0" parTransId="{BCDA4073-1187-844C-AFFB-F97A5CBCD391}" sibTransId="{89A99C3D-5B88-0544-9F13-65091AF32960}"/>
    <dgm:cxn modelId="{6CA7F4C9-6125-3248-B41E-5D1DD16CBD68}" srcId="{1D088004-C2D4-E845-B58D-3E146192A7CA}" destId="{34C37F39-6897-AF4A-92BF-BBD7346CCBC7}" srcOrd="1" destOrd="0" parTransId="{EC94EAC4-F69B-C647-977D-A68663A5F6FA}" sibTransId="{C55B719B-35D1-4E45-9D05-F2116DDC795E}"/>
    <dgm:cxn modelId="{DCE014DE-683B-734F-9637-E97FD5FD58CC}" srcId="{1D088004-C2D4-E845-B58D-3E146192A7CA}" destId="{073E65E8-F983-134A-931F-677476CFBDD0}" srcOrd="2" destOrd="0" parTransId="{2EA5B4F7-B715-FA43-B894-5BF64029BBFB}" sibTransId="{C3D8BBA4-5BB2-D24E-AFBF-E3D47C1FAF2C}"/>
    <dgm:cxn modelId="{0A1EA916-AC38-FD43-A56F-4915485875ED}" type="presOf" srcId="{EEA87501-AF0C-844E-B7B2-3188EC792B67}" destId="{B5380202-34A2-EF49-AA37-B87B519A9E89}" srcOrd="1" destOrd="1" presId="urn:microsoft.com/office/officeart/2005/8/layout/hProcess4"/>
    <dgm:cxn modelId="{F6364B53-53A5-9E48-A620-9787FD395D87}" type="presOf" srcId="{2B61EDBC-E388-0A4B-8EE6-C2E029B428DD}" destId="{C0A4047C-26E6-5349-BEF3-41C09EB965C6}" srcOrd="1" destOrd="1" presId="urn:microsoft.com/office/officeart/2005/8/layout/hProcess4"/>
    <dgm:cxn modelId="{22C509E6-F422-3946-B868-9E65600B31BB}" srcId="{4C3A3856-00B8-DA40-8999-B33966E24133}" destId="{EEA87501-AF0C-844E-B7B2-3188EC792B67}" srcOrd="1" destOrd="0" parTransId="{4365D947-2FE9-CD43-8052-CD9B75FE01EF}" sibTransId="{96A5DC02-6F1F-AE40-94E5-58C4AE06AE3F}"/>
    <dgm:cxn modelId="{8DFE5245-3F10-0941-B24E-707698CDF536}" srcId="{B87C4FAD-17DE-FB48-9B33-E8D4900C64FF}" destId="{72D1FD81-C53D-DD40-99DE-893303B7ECD9}" srcOrd="1" destOrd="0" parTransId="{28CBCB34-E237-2943-8B73-3ECDF1A93E39}" sibTransId="{9E384005-5173-274C-BB71-9E5FAFD57900}"/>
    <dgm:cxn modelId="{8F26F9A9-3BA0-5D4C-A2CD-896C62154BCE}" srcId="{1D088004-C2D4-E845-B58D-3E146192A7CA}" destId="{8B85B62F-C68A-B24F-8DE9-B9ACC4462AD4}" srcOrd="0" destOrd="0" parTransId="{7DE6EFBB-0FEF-864A-ABB4-8E58B4CF80F3}" sibTransId="{5B1B3E46-9341-4345-8045-A91637710CB3}"/>
    <dgm:cxn modelId="{6804FB0C-3745-6846-96FB-B656449537BE}" type="presOf" srcId="{1D088004-C2D4-E845-B58D-3E146192A7CA}" destId="{14DC92DF-9A45-7645-A1DF-C579D1F37951}" srcOrd="0" destOrd="0" presId="urn:microsoft.com/office/officeart/2005/8/layout/hProcess4"/>
    <dgm:cxn modelId="{603C8200-5A51-6E40-A3A9-0F8957C949F7}" type="presOf" srcId="{2911365D-67E7-B54B-B88F-85084D6D25E1}" destId="{C0A4047C-26E6-5349-BEF3-41C09EB965C6}" srcOrd="1" destOrd="0" presId="urn:microsoft.com/office/officeart/2005/8/layout/hProcess4"/>
    <dgm:cxn modelId="{4DA196B8-36E3-B844-B7A8-CF9C097F10BE}" srcId="{1D088004-C2D4-E845-B58D-3E146192A7CA}" destId="{AC18D49D-F06D-FB40-B7E5-F23519912C0B}" srcOrd="4" destOrd="0" parTransId="{0DE85E83-BE71-3341-842A-F7F2EDFAD1AB}" sibTransId="{5B48E840-F8F5-5543-8CB1-B6264ED1EB5B}"/>
    <dgm:cxn modelId="{07FBD126-4EB7-2947-941E-B7FAEC4EFAC6}" type="presOf" srcId="{498FC07A-78B8-9D49-83FC-4A0A47307AA6}" destId="{146B90C3-69F6-3848-A42F-8D2321CE8F99}" srcOrd="1" destOrd="3" presId="urn:microsoft.com/office/officeart/2005/8/layout/hProcess4"/>
    <dgm:cxn modelId="{8FC8D7AD-1F7A-404C-88A0-B3BD1CA4B19F}" srcId="{72D1FD81-C53D-DD40-99DE-893303B7ECD9}" destId="{0D8E4973-0838-9D40-9C47-A99CA1274D19}" srcOrd="3" destOrd="0" parTransId="{5A7E0501-5A12-954C-8844-06CD271C202A}" sibTransId="{B1CDF88B-9B06-7141-9418-AFE39134B1CC}"/>
    <dgm:cxn modelId="{38397806-D16D-9F40-AFE4-8D9E203EB203}" srcId="{4C3A3856-00B8-DA40-8999-B33966E24133}" destId="{BD684588-51B1-E543-983D-A0554FFE22A0}" srcOrd="0" destOrd="0" parTransId="{73DFDA29-8E00-D340-A652-9780B793652C}" sibTransId="{2F408267-C525-4A4D-8C1B-51E5EA421625}"/>
    <dgm:cxn modelId="{521265C4-079B-5D4E-BEC5-E6FC7D3D4C0E}" type="presOf" srcId="{6358D848-64C4-4F48-87DB-F011426F2191}" destId="{FD34AE26-3C7B-414C-A31C-1EAF586A4B49}" srcOrd="0" destOrd="2" presId="urn:microsoft.com/office/officeart/2005/8/layout/hProcess4"/>
    <dgm:cxn modelId="{6D170D30-1C3D-404A-97E7-367EA0BD5B00}" type="presOf" srcId="{8B85B62F-C68A-B24F-8DE9-B9ACC4462AD4}" destId="{21AAE4A5-1BC9-8C43-91E3-9FADDF3145F2}" srcOrd="0" destOrd="0" presId="urn:microsoft.com/office/officeart/2005/8/layout/hProcess4"/>
    <dgm:cxn modelId="{32E69B58-5AED-CE4A-9DF5-553FEF566E6E}" type="presOf" srcId="{34C37F39-6897-AF4A-92BF-BBD7346CCBC7}" destId="{21AAE4A5-1BC9-8C43-91E3-9FADDF3145F2}" srcOrd="0" destOrd="1" presId="urn:microsoft.com/office/officeart/2005/8/layout/hProcess4"/>
    <dgm:cxn modelId="{671419C2-4C6F-5342-A142-DBE9C269FF85}" srcId="{72D1FD81-C53D-DD40-99DE-893303B7ECD9}" destId="{3830C7DD-92DF-5241-9FCB-7D08F8FA251A}" srcOrd="2" destOrd="0" parTransId="{3236D3EB-6A55-3A40-8BED-389875D047B0}" sibTransId="{F59003CA-31AB-B549-9161-B479A7E125B5}"/>
    <dgm:cxn modelId="{8FD5953F-2338-0342-8AD5-01457B2FFE51}" type="presOf" srcId="{AC18D49D-F06D-FB40-B7E5-F23519912C0B}" destId="{146B90C3-69F6-3848-A42F-8D2321CE8F99}" srcOrd="1" destOrd="4" presId="urn:microsoft.com/office/officeart/2005/8/layout/hProcess4"/>
    <dgm:cxn modelId="{0BE95978-96B6-E248-A8FC-8131A89D5732}" type="presOf" srcId="{9E384005-5173-274C-BB71-9E5FAFD57900}" destId="{8B5545F9-E1AA-B540-87FE-BCAD32F6DF36}" srcOrd="0" destOrd="0" presId="urn:microsoft.com/office/officeart/2005/8/layout/hProcess4"/>
    <dgm:cxn modelId="{DE86C07A-B581-DB40-B760-F3421A2E76F5}" type="presOf" srcId="{498FC07A-78B8-9D49-83FC-4A0A47307AA6}" destId="{21AAE4A5-1BC9-8C43-91E3-9FADDF3145F2}" srcOrd="0" destOrd="3" presId="urn:microsoft.com/office/officeart/2005/8/layout/hProcess4"/>
    <dgm:cxn modelId="{CC1B8C40-591D-B441-8166-53689B571BB8}" type="presOf" srcId="{073E65E8-F983-134A-931F-677476CFBDD0}" destId="{21AAE4A5-1BC9-8C43-91E3-9FADDF3145F2}" srcOrd="0" destOrd="2" presId="urn:microsoft.com/office/officeart/2005/8/layout/hProcess4"/>
    <dgm:cxn modelId="{9B4A1376-17B0-4F43-9FFE-00FDA7BA96E6}" srcId="{4C3A3856-00B8-DA40-8999-B33966E24133}" destId="{9E533619-B9A9-1C4B-B433-B8D316336B36}" srcOrd="3" destOrd="0" parTransId="{AE24133D-6C39-C245-86EF-0823DCF502ED}" sibTransId="{BF2E137C-46F1-0041-85CB-54498EF54198}"/>
    <dgm:cxn modelId="{32FD8D31-C103-E046-A78D-8115307A8199}" srcId="{B87C4FAD-17DE-FB48-9B33-E8D4900C64FF}" destId="{1D088004-C2D4-E845-B58D-3E146192A7CA}" srcOrd="0" destOrd="0" parTransId="{11D8B93B-7CCB-E44B-B288-AFCD32B8A851}" sibTransId="{D8089E50-E256-1045-841D-A1E7ECEA9F9E}"/>
    <dgm:cxn modelId="{90B83BB6-CB57-7F46-A8C6-2E11545C3764}" type="presOf" srcId="{9E533619-B9A9-1C4B-B433-B8D316336B36}" destId="{B5380202-34A2-EF49-AA37-B87B519A9E89}" srcOrd="1" destOrd="3" presId="urn:microsoft.com/office/officeart/2005/8/layout/hProcess4"/>
    <dgm:cxn modelId="{C20A0F94-E2E4-FE4B-84F9-5849CE2039AB}" type="presOf" srcId="{073E65E8-F983-134A-931F-677476CFBDD0}" destId="{146B90C3-69F6-3848-A42F-8D2321CE8F99}" srcOrd="1" destOrd="2" presId="urn:microsoft.com/office/officeart/2005/8/layout/hProcess4"/>
    <dgm:cxn modelId="{071B4D0B-8AE1-1344-BC21-60425B370208}" type="presOf" srcId="{D8089E50-E256-1045-841D-A1E7ECEA9F9E}" destId="{8C2FE76F-7BF9-2A4E-BE86-C318DCF757E7}" srcOrd="0" destOrd="0" presId="urn:microsoft.com/office/officeart/2005/8/layout/hProcess4"/>
    <dgm:cxn modelId="{E43D5061-7706-9646-93F0-53442B66F092}" type="presOf" srcId="{2B61EDBC-E388-0A4B-8EE6-C2E029B428DD}" destId="{587D0F7F-A61E-9748-A932-308BAC46D5EA}" srcOrd="0" destOrd="1" presId="urn:microsoft.com/office/officeart/2005/8/layout/hProcess4"/>
    <dgm:cxn modelId="{9507F3E0-E242-FE49-B27B-71BA52DDB355}" type="presOf" srcId="{0D8E4973-0838-9D40-9C47-A99CA1274D19}" destId="{587D0F7F-A61E-9748-A932-308BAC46D5EA}" srcOrd="0" destOrd="3" presId="urn:microsoft.com/office/officeart/2005/8/layout/hProcess4"/>
    <dgm:cxn modelId="{8C282325-00B2-B64C-AA64-1730B956EB7D}" type="presOf" srcId="{9E533619-B9A9-1C4B-B433-B8D316336B36}" destId="{FD34AE26-3C7B-414C-A31C-1EAF586A4B49}" srcOrd="0" destOrd="3" presId="urn:microsoft.com/office/officeart/2005/8/layout/hProcess4"/>
    <dgm:cxn modelId="{DAE67A0C-FE98-F841-8436-46E8E5BFDE4F}" type="presOf" srcId="{3830C7DD-92DF-5241-9FCB-7D08F8FA251A}" destId="{C0A4047C-26E6-5349-BEF3-41C09EB965C6}" srcOrd="1" destOrd="2" presId="urn:microsoft.com/office/officeart/2005/8/layout/hProcess4"/>
    <dgm:cxn modelId="{3F1BA7C5-3985-9543-9370-B75703468807}" type="presOf" srcId="{B87C4FAD-17DE-FB48-9B33-E8D4900C64FF}" destId="{AFA8604C-3A6F-754E-9453-FA04C2961B7F}" srcOrd="0" destOrd="0" presId="urn:microsoft.com/office/officeart/2005/8/layout/hProcess4"/>
    <dgm:cxn modelId="{6ADA3677-05DC-714F-B4DF-55508C90FB75}" type="presOf" srcId="{EEA87501-AF0C-844E-B7B2-3188EC792B67}" destId="{FD34AE26-3C7B-414C-A31C-1EAF586A4B49}" srcOrd="0" destOrd="1" presId="urn:microsoft.com/office/officeart/2005/8/layout/hProcess4"/>
    <dgm:cxn modelId="{F685D83E-CFAF-AB4B-AFE3-FBDC12B955B0}" type="presOf" srcId="{34C37F39-6897-AF4A-92BF-BBD7346CCBC7}" destId="{146B90C3-69F6-3848-A42F-8D2321CE8F99}" srcOrd="1" destOrd="1" presId="urn:microsoft.com/office/officeart/2005/8/layout/hProcess4"/>
    <dgm:cxn modelId="{F743125E-E514-5643-B795-EC61986460BF}" srcId="{72D1FD81-C53D-DD40-99DE-893303B7ECD9}" destId="{2911365D-67E7-B54B-B88F-85084D6D25E1}" srcOrd="0" destOrd="0" parTransId="{0732F3A2-0DAA-4942-A961-A726598B6887}" sibTransId="{1E319232-C5DD-5644-A4DD-463E9444A437}"/>
    <dgm:cxn modelId="{B3031545-7CE1-6442-A7E1-0152610453A7}" type="presOf" srcId="{6358D848-64C4-4F48-87DB-F011426F2191}" destId="{B5380202-34A2-EF49-AA37-B87B519A9E89}" srcOrd="1" destOrd="2" presId="urn:microsoft.com/office/officeart/2005/8/layout/hProcess4"/>
    <dgm:cxn modelId="{20BAEC1D-D77C-9147-A308-AE7D561085A3}" type="presParOf" srcId="{AFA8604C-3A6F-754E-9453-FA04C2961B7F}" destId="{0783FCB8-5ACF-694C-A1BC-9BBE06E10EE3}" srcOrd="0" destOrd="0" presId="urn:microsoft.com/office/officeart/2005/8/layout/hProcess4"/>
    <dgm:cxn modelId="{BCB286B0-B4D5-734A-85BD-ABE55CC6D6C4}" type="presParOf" srcId="{AFA8604C-3A6F-754E-9453-FA04C2961B7F}" destId="{2C2FCDB3-9239-6344-BC5E-0E6962855DB4}" srcOrd="1" destOrd="0" presId="urn:microsoft.com/office/officeart/2005/8/layout/hProcess4"/>
    <dgm:cxn modelId="{5DF90E48-3E6C-7B4D-8054-2CB2B4B8D517}" type="presParOf" srcId="{AFA8604C-3A6F-754E-9453-FA04C2961B7F}" destId="{7D94AD9D-D574-F849-A73B-282A0261F1D2}" srcOrd="2" destOrd="0" presId="urn:microsoft.com/office/officeart/2005/8/layout/hProcess4"/>
    <dgm:cxn modelId="{B7DEECCF-9819-1047-99B0-03E719B26FF0}" type="presParOf" srcId="{7D94AD9D-D574-F849-A73B-282A0261F1D2}" destId="{2606208E-8ECE-D643-8D53-D1F35027A60A}" srcOrd="0" destOrd="0" presId="urn:microsoft.com/office/officeart/2005/8/layout/hProcess4"/>
    <dgm:cxn modelId="{671619FB-D1ED-9441-A20B-05013617A0B9}" type="presParOf" srcId="{2606208E-8ECE-D643-8D53-D1F35027A60A}" destId="{0994FF50-3197-D640-A56A-12C88D818795}" srcOrd="0" destOrd="0" presId="urn:microsoft.com/office/officeart/2005/8/layout/hProcess4"/>
    <dgm:cxn modelId="{7F5A4E06-4782-964E-9000-FB9D9CB602FF}" type="presParOf" srcId="{2606208E-8ECE-D643-8D53-D1F35027A60A}" destId="{21AAE4A5-1BC9-8C43-91E3-9FADDF3145F2}" srcOrd="1" destOrd="0" presId="urn:microsoft.com/office/officeart/2005/8/layout/hProcess4"/>
    <dgm:cxn modelId="{1EA8A61C-C1E7-D54D-8F8B-37EA1B68A1C1}" type="presParOf" srcId="{2606208E-8ECE-D643-8D53-D1F35027A60A}" destId="{146B90C3-69F6-3848-A42F-8D2321CE8F99}" srcOrd="2" destOrd="0" presId="urn:microsoft.com/office/officeart/2005/8/layout/hProcess4"/>
    <dgm:cxn modelId="{0D7C4598-10C8-DC4A-B338-93DD9B7A753D}" type="presParOf" srcId="{2606208E-8ECE-D643-8D53-D1F35027A60A}" destId="{14DC92DF-9A45-7645-A1DF-C579D1F37951}" srcOrd="3" destOrd="0" presId="urn:microsoft.com/office/officeart/2005/8/layout/hProcess4"/>
    <dgm:cxn modelId="{5F9EC7A4-3BA7-4B4A-B5DB-FAE89BBBDA36}" type="presParOf" srcId="{2606208E-8ECE-D643-8D53-D1F35027A60A}" destId="{3C561DB9-8B9C-3943-B23C-6EC6FF89AB8D}" srcOrd="4" destOrd="0" presId="urn:microsoft.com/office/officeart/2005/8/layout/hProcess4"/>
    <dgm:cxn modelId="{14C57C8B-F6F5-9B42-9EF7-6814A42EFB84}" type="presParOf" srcId="{7D94AD9D-D574-F849-A73B-282A0261F1D2}" destId="{8C2FE76F-7BF9-2A4E-BE86-C318DCF757E7}" srcOrd="1" destOrd="0" presId="urn:microsoft.com/office/officeart/2005/8/layout/hProcess4"/>
    <dgm:cxn modelId="{362CEAC8-71C6-1B49-841C-CC117A91E73E}" type="presParOf" srcId="{7D94AD9D-D574-F849-A73B-282A0261F1D2}" destId="{6A85A338-7B20-EA4D-B9B9-05AEC0F3BB38}" srcOrd="2" destOrd="0" presId="urn:microsoft.com/office/officeart/2005/8/layout/hProcess4"/>
    <dgm:cxn modelId="{2A1E50A7-DF5C-C047-B8A7-3F2880C69F94}" type="presParOf" srcId="{6A85A338-7B20-EA4D-B9B9-05AEC0F3BB38}" destId="{ECBDB1E0-5620-234F-BA65-0687CBF4E9F3}" srcOrd="0" destOrd="0" presId="urn:microsoft.com/office/officeart/2005/8/layout/hProcess4"/>
    <dgm:cxn modelId="{500AF927-12D5-4B4F-AB93-F4A942096369}" type="presParOf" srcId="{6A85A338-7B20-EA4D-B9B9-05AEC0F3BB38}" destId="{587D0F7F-A61E-9748-A932-308BAC46D5EA}" srcOrd="1" destOrd="0" presId="urn:microsoft.com/office/officeart/2005/8/layout/hProcess4"/>
    <dgm:cxn modelId="{7A43718C-66C1-D647-A6AF-F8712CA03ADC}" type="presParOf" srcId="{6A85A338-7B20-EA4D-B9B9-05AEC0F3BB38}" destId="{C0A4047C-26E6-5349-BEF3-41C09EB965C6}" srcOrd="2" destOrd="0" presId="urn:microsoft.com/office/officeart/2005/8/layout/hProcess4"/>
    <dgm:cxn modelId="{2E864387-0CE7-844F-8DB6-949CDD6541E0}" type="presParOf" srcId="{6A85A338-7B20-EA4D-B9B9-05AEC0F3BB38}" destId="{DF3B60C4-F86E-D84F-86BE-7510467A806F}" srcOrd="3" destOrd="0" presId="urn:microsoft.com/office/officeart/2005/8/layout/hProcess4"/>
    <dgm:cxn modelId="{FB952A4B-0C4B-5B40-B2CF-98D327694585}" type="presParOf" srcId="{6A85A338-7B20-EA4D-B9B9-05AEC0F3BB38}" destId="{AF4E9E77-ED58-1843-9719-E119BF5ADDAB}" srcOrd="4" destOrd="0" presId="urn:microsoft.com/office/officeart/2005/8/layout/hProcess4"/>
    <dgm:cxn modelId="{1C8FDAB1-75FE-5343-AB09-EC9ECB472C31}" type="presParOf" srcId="{7D94AD9D-D574-F849-A73B-282A0261F1D2}" destId="{8B5545F9-E1AA-B540-87FE-BCAD32F6DF36}" srcOrd="3" destOrd="0" presId="urn:microsoft.com/office/officeart/2005/8/layout/hProcess4"/>
    <dgm:cxn modelId="{9844201B-8889-6848-8CCD-D25DAE74BE3F}" type="presParOf" srcId="{7D94AD9D-D574-F849-A73B-282A0261F1D2}" destId="{626A9D2E-A4C9-8D4C-89FC-70C56F704278}" srcOrd="4" destOrd="0" presId="urn:microsoft.com/office/officeart/2005/8/layout/hProcess4"/>
    <dgm:cxn modelId="{A9B04B50-059F-294F-95D1-ABDA949CA92D}" type="presParOf" srcId="{626A9D2E-A4C9-8D4C-89FC-70C56F704278}" destId="{68C37D6B-6AC2-CA40-A1C6-180F50F69724}" srcOrd="0" destOrd="0" presId="urn:microsoft.com/office/officeart/2005/8/layout/hProcess4"/>
    <dgm:cxn modelId="{324D8BC0-278E-C645-AEAF-E371083F8172}" type="presParOf" srcId="{626A9D2E-A4C9-8D4C-89FC-70C56F704278}" destId="{FD34AE26-3C7B-414C-A31C-1EAF586A4B49}" srcOrd="1" destOrd="0" presId="urn:microsoft.com/office/officeart/2005/8/layout/hProcess4"/>
    <dgm:cxn modelId="{89E5C582-7382-CD41-96B1-C63CC1E7853A}" type="presParOf" srcId="{626A9D2E-A4C9-8D4C-89FC-70C56F704278}" destId="{B5380202-34A2-EF49-AA37-B87B519A9E89}" srcOrd="2" destOrd="0" presId="urn:microsoft.com/office/officeart/2005/8/layout/hProcess4"/>
    <dgm:cxn modelId="{850ADAF5-ED61-0D46-ACA8-3991A320265C}" type="presParOf" srcId="{626A9D2E-A4C9-8D4C-89FC-70C56F704278}" destId="{87F1FEFE-D7AC-C948-98B7-BD07CB3AB9DE}" srcOrd="3" destOrd="0" presId="urn:microsoft.com/office/officeart/2005/8/layout/hProcess4"/>
    <dgm:cxn modelId="{655F0511-1718-6F49-B5F2-9253B0EAA9DC}" type="presParOf" srcId="{626A9D2E-A4C9-8D4C-89FC-70C56F704278}" destId="{D7D8B970-2663-5446-9D10-471A8AEDEB11}"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atin typeface="Calibri" pitchFamily="34" charset="0"/>
              </a:defRPr>
            </a:lvl1pPr>
          </a:lstStyle>
          <a:p>
            <a:endParaRPr lang="pt-BR"/>
          </a:p>
        </p:txBody>
      </p:sp>
      <p:sp>
        <p:nvSpPr>
          <p:cNvPr id="3" name="Date Placeholder 2"/>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atin typeface="Calibri" pitchFamily="34" charset="0"/>
              </a:defRPr>
            </a:lvl1pPr>
          </a:lstStyle>
          <a:p>
            <a:fld id="{A4478BDB-F6EA-4359-BE83-0555AE4D6D79}" type="datetimeFigureOut">
              <a:rPr lang="en-US"/>
              <a:pPr/>
              <a:t>2/2/2014</a:t>
            </a:fld>
            <a:endParaRPr lang="en-US"/>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pt-BR" noProof="0" smtClean="0"/>
              <a:t>Click to edit Master text styles</a:t>
            </a:r>
          </a:p>
          <a:p>
            <a:pPr lvl="1"/>
            <a:r>
              <a:rPr lang="pt-BR" noProof="0" smtClean="0"/>
              <a:t>Second level</a:t>
            </a:r>
          </a:p>
          <a:p>
            <a:pPr lvl="2"/>
            <a:r>
              <a:rPr lang="pt-BR" noProof="0" smtClean="0"/>
              <a:t>Third level</a:t>
            </a:r>
          </a:p>
          <a:p>
            <a:pPr lvl="3"/>
            <a:r>
              <a:rPr lang="pt-BR" noProof="0" smtClean="0"/>
              <a:t>Fourth level</a:t>
            </a:r>
          </a:p>
          <a:p>
            <a:pPr lvl="4"/>
            <a:r>
              <a:rPr lang="pt-BR" noProof="0" smtClean="0"/>
              <a:t>Fifth level</a:t>
            </a:r>
            <a:endParaRPr lang="en-US" noProof="0"/>
          </a:p>
        </p:txBody>
      </p:sp>
      <p:sp>
        <p:nvSpPr>
          <p:cNvPr id="6" name="Footer Placeholder 5"/>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atin typeface="Calibri" pitchFamily="34" charset="0"/>
              </a:defRPr>
            </a:lvl1pPr>
          </a:lstStyle>
          <a:p>
            <a:endParaRPr lang="pt-BR"/>
          </a:p>
        </p:txBody>
      </p:sp>
      <p:sp>
        <p:nvSpPr>
          <p:cNvPr id="7" name="Slide Number Placeholder 6"/>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atin typeface="Calibri" pitchFamily="34" charset="0"/>
              </a:defRPr>
            </a:lvl1pPr>
          </a:lstStyle>
          <a:p>
            <a:fld id="{0D29B17F-7E5D-469E-912B-1304E7AFA1D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p:txBody>
          <a:bodyPr/>
          <a:lstStyle/>
          <a:p>
            <a:pPr>
              <a:spcBef>
                <a:spcPct val="0"/>
              </a:spcBef>
            </a:pPr>
            <a:r>
              <a:rPr lang="pt-BR" smtClean="0"/>
              <a:t>Apostatar significa: Abandonar, abjurar a religião, a doutrina que professava.</a:t>
            </a:r>
            <a:br>
              <a:rPr lang="pt-BR" smtClean="0"/>
            </a:br>
            <a:r>
              <a:rPr lang="pt-BR" smtClean="0"/>
              <a:t>Deixar para trás o grupo, renunciar aos princípios em que acreditava; desertar; fugir; virar as costas e ir no sentido contrário.</a:t>
            </a:r>
          </a:p>
          <a:p>
            <a:pPr>
              <a:spcBef>
                <a:spcPct val="0"/>
              </a:spcBef>
            </a:pPr>
            <a:endParaRPr lang="en-US" smtClean="0"/>
          </a:p>
        </p:txBody>
      </p:sp>
      <p:sp>
        <p:nvSpPr>
          <p:cNvPr id="26627" name="Slide Number Placeholder 3"/>
          <p:cNvSpPr>
            <a:spLocks noGrp="1"/>
          </p:cNvSpPr>
          <p:nvPr>
            <p:ph type="sldNum" sz="quarter" idx="5"/>
          </p:nvPr>
        </p:nvSpPr>
        <p:spPr>
          <a:noFill/>
        </p:spPr>
        <p:txBody>
          <a:bodyPr/>
          <a:lstStyle/>
          <a:p>
            <a:fld id="{E8C7EBE9-9A1D-474C-B6FF-F5186C70C3DE}" type="slidenum">
              <a:rPr lang="en-US"/>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p:txBody>
          <a:bodyPr/>
          <a:lstStyle/>
          <a:p>
            <a:pPr>
              <a:spcBef>
                <a:spcPct val="0"/>
              </a:spcBef>
            </a:pPr>
            <a:endParaRPr lang="pt-BR" smtClean="0"/>
          </a:p>
        </p:txBody>
      </p:sp>
      <p:sp>
        <p:nvSpPr>
          <p:cNvPr id="100355" name="Slide Number Placeholder 3"/>
          <p:cNvSpPr>
            <a:spLocks noGrp="1"/>
          </p:cNvSpPr>
          <p:nvPr>
            <p:ph type="sldNum" sz="quarter" idx="5"/>
          </p:nvPr>
        </p:nvSpPr>
        <p:spPr>
          <a:noFill/>
        </p:spPr>
        <p:txBody>
          <a:bodyPr/>
          <a:lstStyle/>
          <a:p>
            <a:fld id="{83ABC0F8-5BF1-46A0-8683-1B0859FD9142}" type="slidenum">
              <a:rPr lang="en-US"/>
              <a:pPr/>
              <a:t>81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pt-BR"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0C14B9E2-81B6-48C7-A9B1-9D75DA885F80}" type="datetimeFigureOut">
              <a:rPr lang="en-US"/>
              <a:pPr>
                <a:defRPr/>
              </a:pPr>
              <a:t>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pt-BR"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Drag picture to placeholder or click icon to add</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1EB676C-C6CE-4780-A949-33745AEFCDDE}" type="datetimeFigureOut">
              <a:rPr lang="en-US"/>
              <a:pPr>
                <a:defRPr/>
              </a:pPr>
              <a:t>2/2/2014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5BA4AAF-4B75-4B8D-B325-0E23FFDDB5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pt-BR"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pt-BR" noProof="0" smtClean="0"/>
              <a:t>Drag picture to placeholder or click icon to add</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pt-BR" noProof="0" smtClean="0"/>
              <a:t>Drag picture to placeholder or click icon to add</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4874CFCC-FF24-41C2-AF25-EDC26783C510}" type="datetimeFigureOut">
              <a:rPr lang="en-US"/>
              <a:pPr>
                <a:defRPr/>
              </a:pPr>
              <a:t>2/2/2014</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smtClean="0">
                <a:solidFill>
                  <a:schemeClr val="tx2"/>
                </a:solidFill>
              </a:defRPr>
            </a:lvl1pPr>
          </a:lstStyle>
          <a:p>
            <a:pPr>
              <a:defRPr/>
            </a:pPr>
            <a:fld id="{DCB9896A-5305-407F-BBE6-94A5A79A65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5A4A55E0-8803-4126-BE5D-509597F9F1B9}" type="datetimeFigureOut">
              <a:rPr lang="en-US"/>
              <a:pPr>
                <a:defRPr/>
              </a:pPr>
              <a:t>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FCE9CC-C0DF-4B90-BA2E-F0D4577385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pt-BR"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727CECC4-A5EC-4820-83B7-52A074095CC8}" type="datetimeFigureOut">
              <a:rPr lang="en-US"/>
              <a:pPr>
                <a:defRPr/>
              </a:pPr>
              <a:t>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45554A-2B1E-4111-A533-44EA42D56A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0C1B786B-60BB-424F-B96D-CE5BB12937EA}" type="datetimeFigureOut">
              <a:rPr lang="en-US"/>
              <a:pPr>
                <a:defRPr/>
              </a:pPr>
              <a:t>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A7EAB-8F20-4153-9B17-F5A969B424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pt-BR"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pt-BR" noProof="0" smtClean="0"/>
              <a:t>Drag picture to placeholder or click icon to add</a:t>
            </a:r>
            <a:endParaRPr noProof="0"/>
          </a:p>
        </p:txBody>
      </p:sp>
      <p:sp>
        <p:nvSpPr>
          <p:cNvPr id="5" name="Date Placeholder 3"/>
          <p:cNvSpPr>
            <a:spLocks noGrp="1"/>
          </p:cNvSpPr>
          <p:nvPr>
            <p:ph type="dt" sz="half" idx="13"/>
          </p:nvPr>
        </p:nvSpPr>
        <p:spPr/>
        <p:txBody>
          <a:bodyPr/>
          <a:lstStyle>
            <a:lvl1pPr>
              <a:defRPr/>
            </a:lvl1pPr>
          </a:lstStyle>
          <a:p>
            <a:pPr>
              <a:defRPr/>
            </a:pPr>
            <a:fld id="{A9DF3AD5-F77F-4E2C-8239-A9F27F2EDC17}" type="datetimeFigureOut">
              <a:rPr lang="en-US"/>
              <a:pPr>
                <a:defRPr/>
              </a:pPr>
              <a:t>2/2/2014</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pt-BR"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CC7789-5F94-47FD-B18E-F584A926DABA}" type="datetimeFigureOut">
              <a:rPr lang="en-US"/>
              <a:pPr>
                <a:defRPr/>
              </a:pPr>
              <a:t>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002570-2D82-4561-9162-7AE4D3019E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pt-BR"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10A7DDC7-8318-423B-B903-111C7EE889F9}" type="datetimeFigureOut">
              <a:rPr lang="en-US"/>
              <a:pPr>
                <a:defRPr/>
              </a:pPr>
              <a:t>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7D26B4-644E-45D6-8B8F-D9F022E1A1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pt-BR"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0DC3DF54-BB49-468C-946B-76980B1E8E6B}" type="datetimeFigureOut">
              <a:rPr lang="en-US"/>
              <a:pPr>
                <a:defRPr/>
              </a:pPr>
              <a:t>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EDB8AC-15A4-4276-854D-01E6FA9846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9B3F442C-80B0-4425-9736-D0869DFBA30A}" type="datetimeFigureOut">
              <a:rPr lang="en-US"/>
              <a:pPr>
                <a:defRPr/>
              </a:pPr>
              <a:t>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59F650-DBF2-4012-877F-289CE62DA6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F60CC07-7EAD-4F36-B2EA-AAFAFE62AECB}" type="datetimeFigureOut">
              <a:rPr lang="en-US"/>
              <a:pPr>
                <a:defRPr/>
              </a:pPr>
              <a:t>2/2/2014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D299864-3C39-4C79-AE61-D3C0351CAB1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pt-BR"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2C889804-D1D6-427A-A70D-528BF946230B}" type="datetimeFigureOut">
              <a:rPr lang="en-US"/>
              <a:pPr>
                <a:defRPr/>
              </a:pPr>
              <a:t>2/2/2014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68816B92-4464-440E-9F5A-1A6F36FC12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pt-BR"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2348D1D9-3B39-46D2-B1BC-A23934750122}" type="datetimeFigureOut">
              <a:rPr lang="en-US"/>
              <a:pPr>
                <a:defRPr/>
              </a:pPr>
              <a:t>2/2/2014</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cs typeface="+mn-cs"/>
              </a:defRPr>
            </a:lvl1pPr>
          </a:lstStyle>
          <a:p>
            <a:pPr>
              <a:defRPr/>
            </a:pPr>
            <a:fld id="{92F873A2-DCFE-4D58-96EA-5A720133CF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4" r:id="rId2"/>
    <p:sldLayoutId id="2147483756" r:id="rId3"/>
    <p:sldLayoutId id="2147483757" r:id="rId4"/>
    <p:sldLayoutId id="2147483753" r:id="rId5"/>
    <p:sldLayoutId id="2147483752" r:id="rId6"/>
    <p:sldLayoutId id="2147483751" r:id="rId7"/>
    <p:sldLayoutId id="2147483758" r:id="rId8"/>
    <p:sldLayoutId id="2147483759" r:id="rId9"/>
    <p:sldLayoutId id="2147483760" r:id="rId10"/>
    <p:sldLayoutId id="2147483761" r:id="rId11"/>
    <p:sldLayoutId id="2147483750" r:id="rId12"/>
    <p:sldLayoutId id="2147483762" r:id="rId13"/>
  </p:sldLayoutIdLst>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vl2pPr algn="ctr" rtl="0" fontAlgn="base">
        <a:spcBef>
          <a:spcPct val="0"/>
        </a:spcBef>
        <a:spcAft>
          <a:spcPct val="0"/>
        </a:spcAft>
        <a:defRPr sz="4800">
          <a:solidFill>
            <a:schemeClr val="tx2"/>
          </a:solidFill>
          <a:latin typeface="Book Antiqua" pitchFamily="18" charset="0"/>
        </a:defRPr>
      </a:lvl2pPr>
      <a:lvl3pPr algn="ctr" rtl="0" fontAlgn="base">
        <a:spcBef>
          <a:spcPct val="0"/>
        </a:spcBef>
        <a:spcAft>
          <a:spcPct val="0"/>
        </a:spcAft>
        <a:defRPr sz="4800">
          <a:solidFill>
            <a:schemeClr val="tx2"/>
          </a:solidFill>
          <a:latin typeface="Book Antiqua" pitchFamily="18" charset="0"/>
        </a:defRPr>
      </a:lvl3pPr>
      <a:lvl4pPr algn="ctr" rtl="0" fontAlgn="base">
        <a:spcBef>
          <a:spcPct val="0"/>
        </a:spcBef>
        <a:spcAft>
          <a:spcPct val="0"/>
        </a:spcAft>
        <a:defRPr sz="4800">
          <a:solidFill>
            <a:schemeClr val="tx2"/>
          </a:solidFill>
          <a:latin typeface="Book Antiqua" pitchFamily="18" charset="0"/>
        </a:defRPr>
      </a:lvl4pPr>
      <a:lvl5pPr algn="ctr" rtl="0" fontAlgn="base">
        <a:spcBef>
          <a:spcPct val="0"/>
        </a:spcBef>
        <a:spcAft>
          <a:spcPct val="0"/>
        </a:spcAft>
        <a:defRPr sz="4800">
          <a:solidFill>
            <a:schemeClr val="tx2"/>
          </a:solidFill>
          <a:latin typeface="Book Antiqua" pitchFamily="18" charset="0"/>
        </a:defRPr>
      </a:lvl5pPr>
      <a:lvl6pPr marL="457200" algn="ctr" rtl="0" fontAlgn="base">
        <a:spcBef>
          <a:spcPct val="0"/>
        </a:spcBef>
        <a:spcAft>
          <a:spcPct val="0"/>
        </a:spcAft>
        <a:defRPr sz="4800">
          <a:solidFill>
            <a:schemeClr val="tx2"/>
          </a:solidFill>
          <a:latin typeface="Book Antiqua" pitchFamily="18" charset="0"/>
        </a:defRPr>
      </a:lvl6pPr>
      <a:lvl7pPr marL="914400" algn="ctr" rtl="0" fontAlgn="base">
        <a:spcBef>
          <a:spcPct val="0"/>
        </a:spcBef>
        <a:spcAft>
          <a:spcPct val="0"/>
        </a:spcAft>
        <a:defRPr sz="4800">
          <a:solidFill>
            <a:schemeClr val="tx2"/>
          </a:solidFill>
          <a:latin typeface="Book Antiqua" pitchFamily="18" charset="0"/>
        </a:defRPr>
      </a:lvl7pPr>
      <a:lvl8pPr marL="1371600" algn="ctr" rtl="0" fontAlgn="base">
        <a:spcBef>
          <a:spcPct val="0"/>
        </a:spcBef>
        <a:spcAft>
          <a:spcPct val="0"/>
        </a:spcAft>
        <a:defRPr sz="4800">
          <a:solidFill>
            <a:schemeClr val="tx2"/>
          </a:solidFill>
          <a:latin typeface="Book Antiqua" pitchFamily="18" charset="0"/>
        </a:defRPr>
      </a:lvl8pPr>
      <a:lvl9pPr marL="1828800" algn="ctr" rtl="0" fontAlgn="base">
        <a:spcBef>
          <a:spcPct val="0"/>
        </a:spcBef>
        <a:spcAft>
          <a:spcPct val="0"/>
        </a:spcAft>
        <a:defRPr sz="4800">
          <a:solidFill>
            <a:schemeClr val="tx2"/>
          </a:solidFill>
          <a:latin typeface="Book Antiqua" pitchFamily="18" charset="0"/>
        </a:defRPr>
      </a:lvl9pPr>
    </p:titleStyle>
    <p:bodyStyle>
      <a:lvl1pPr marL="342900" indent="-342900" algn="l" rtl="0" fontAlgn="base">
        <a:spcBef>
          <a:spcPts val="2000"/>
        </a:spcBef>
        <a:spcAft>
          <a:spcPct val="0"/>
        </a:spcAft>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rtl="0" fontAlgn="base">
        <a:spcBef>
          <a:spcPts val="600"/>
        </a:spcBef>
        <a:spcAft>
          <a:spcPct val="0"/>
        </a:spcAft>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rtl="0" fontAlgn="base">
        <a:spcBef>
          <a:spcPts val="600"/>
        </a:spcBef>
        <a:spcAft>
          <a:spcPct val="0"/>
        </a:spcAft>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atican.va/holy_father/francesco/messages/pont-messages/2014/documents/papa-francesco_20140117_messaggio-wef-davos_po.html" TargetMode="External"/><Relationship Id="rId2" Type="http://schemas.openxmlformats.org/officeDocument/2006/relationships/hyperlink" Target="http://www.vatican.va/holy_father/francesco/apost_exhortations/documents/papa-francesco_esortazione-ap_20131124_evangelii-gaudium_po.html"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8" Type="http://schemas.openxmlformats.org/officeDocument/2006/relationships/hyperlink" Target="http://pt.wikiquote.org/wiki/Poeta" TargetMode="External"/><Relationship Id="rId3" Type="http://schemas.openxmlformats.org/officeDocument/2006/relationships/hyperlink" Target="http://pt.wikiquote.org/wiki/10_de_Fevereiro" TargetMode="External"/><Relationship Id="rId7" Type="http://schemas.openxmlformats.org/officeDocument/2006/relationships/hyperlink" Target="http://pt.wikiquote.org/wiki/Dramaturgo" TargetMode="External"/><Relationship Id="rId2" Type="http://schemas.openxmlformats.org/officeDocument/2006/relationships/hyperlink" Target="http://pt.wikipedia.org/wiki/Bertolt_Brecht" TargetMode="External"/><Relationship Id="rId1" Type="http://schemas.openxmlformats.org/officeDocument/2006/relationships/slideLayout" Target="../slideLayouts/slideLayout2.xml"/><Relationship Id="rId6" Type="http://schemas.openxmlformats.org/officeDocument/2006/relationships/hyperlink" Target="http://pt.wikiquote.org/wiki/1956" TargetMode="External"/><Relationship Id="rId11" Type="http://schemas.openxmlformats.org/officeDocument/2006/relationships/image" Target="../media/image10.jpeg"/><Relationship Id="rId5" Type="http://schemas.openxmlformats.org/officeDocument/2006/relationships/hyperlink" Target="http://pt.wikiquote.org/wiki/14_de_Agosto" TargetMode="External"/><Relationship Id="rId10" Type="http://schemas.openxmlformats.org/officeDocument/2006/relationships/hyperlink" Target="http://pt.wikiquote.org/wiki/S%C3%A9culo_XX" TargetMode="External"/><Relationship Id="rId4" Type="http://schemas.openxmlformats.org/officeDocument/2006/relationships/hyperlink" Target="http://pt.wikiquote.org/wiki/1898" TargetMode="External"/><Relationship Id="rId9" Type="http://schemas.openxmlformats.org/officeDocument/2006/relationships/hyperlink" Target="http://pt.wikiquote.org/w/index.php?title=Alem%C3%A3o&amp;action=edit&amp;redlink=1"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13" y="3776663"/>
            <a:ext cx="7196137" cy="1470025"/>
          </a:xfrm>
        </p:spPr>
        <p:txBody>
          <a:bodyPr/>
          <a:lstStyle/>
          <a:p>
            <a:pPr fontAlgn="auto">
              <a:spcAft>
                <a:spcPts val="0"/>
              </a:spcAft>
              <a:defRPr/>
            </a:pPr>
            <a:r>
              <a:rPr lang="pt-BR" sz="5400" dirty="0" smtClean="0"/>
              <a:t>Renovação Carismática Católica</a:t>
            </a:r>
            <a:br>
              <a:rPr lang="pt-BR" sz="5400" dirty="0" smtClean="0"/>
            </a:br>
            <a:r>
              <a:rPr lang="pt-BR" sz="4000" dirty="0" smtClean="0"/>
              <a:t>Brasil</a:t>
            </a:r>
            <a:endParaRPr lang="pt-BR" sz="3200" dirty="0"/>
          </a:p>
        </p:txBody>
      </p:sp>
      <p:sp>
        <p:nvSpPr>
          <p:cNvPr id="3" name="Subtitle 2"/>
          <p:cNvSpPr>
            <a:spLocks noGrp="1"/>
          </p:cNvSpPr>
          <p:nvPr>
            <p:ph type="subTitle" idx="1"/>
          </p:nvPr>
        </p:nvSpPr>
        <p:spPr>
          <a:xfrm>
            <a:off x="493713" y="5257800"/>
            <a:ext cx="7196137" cy="987425"/>
          </a:xfrm>
        </p:spPr>
        <p:txBody>
          <a:bodyPr/>
          <a:lstStyle/>
          <a:p>
            <a:pPr fontAlgn="auto">
              <a:spcAft>
                <a:spcPts val="0"/>
              </a:spcAft>
              <a:defRPr/>
            </a:pPr>
            <a:r>
              <a:rPr lang="pt-BR" sz="2000" dirty="0" smtClean="0"/>
              <a:t>ENF – Encontro Nacional de Formação 2014</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85000" lnSpcReduction="20000"/>
          </a:bodyPr>
          <a:lstStyle/>
          <a:p>
            <a:pPr marL="0" indent="0" fontAlgn="auto">
              <a:spcAft>
                <a:spcPts val="0"/>
              </a:spcAft>
              <a:buFont typeface="Wingdings 2" pitchFamily="18" charset="2"/>
              <a:buNone/>
              <a:defRPr/>
            </a:pPr>
            <a:r>
              <a:rPr lang="pt-BR" sz="5400" dirty="0">
                <a:effectLst/>
              </a:rPr>
              <a:t>São tempos de ideologias perversas, de relativismo moral, de cultura de morte, de perseguição à Igreja enfim, como nos alerta São Timóteo, “</a:t>
            </a:r>
            <a:r>
              <a:rPr lang="pt-BR" sz="5400" i="1" dirty="0">
                <a:effectLst/>
              </a:rPr>
              <a:t>alguns hão de apostatar a </a:t>
            </a:r>
            <a:r>
              <a:rPr lang="pt-BR" sz="5400" i="1" dirty="0" smtClean="0">
                <a:effectLst/>
              </a:rPr>
              <a:t>fé”</a:t>
            </a:r>
            <a:endParaRPr lang="en-US" sz="5400" dirty="0" smtClean="0"/>
          </a:p>
        </p:txBody>
      </p:sp>
      <p:pic>
        <p:nvPicPr>
          <p:cNvPr id="25603" name="Picture 5" descr="Logo_RCC-473x426.jpg"/>
          <p:cNvPicPr>
            <a:picLocks noChangeAspect="1"/>
          </p:cNvPicPr>
          <p:nvPr/>
        </p:nvPicPr>
        <p:blipFill>
          <a:blip r:embed="rId3"/>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70000" lnSpcReduction="20000"/>
          </a:bodyPr>
          <a:lstStyle/>
          <a:p>
            <a:pPr marL="0" indent="0" fontAlgn="auto">
              <a:spcAft>
                <a:spcPts val="0"/>
              </a:spcAft>
              <a:buFont typeface="Wingdings 2" pitchFamily="18" charset="2"/>
              <a:buNone/>
              <a:defRPr/>
            </a:pPr>
            <a:r>
              <a:rPr lang="en-US" sz="5400" dirty="0" smtClean="0"/>
              <a:t>Tempos </a:t>
            </a:r>
            <a:r>
              <a:rPr lang="en-US" sz="5400" dirty="0" err="1" smtClean="0"/>
              <a:t>em</a:t>
            </a:r>
            <a:r>
              <a:rPr lang="en-US" sz="5400" dirty="0" smtClean="0"/>
              <a:t> </a:t>
            </a:r>
            <a:r>
              <a:rPr lang="en-US" sz="5400" dirty="0" err="1" smtClean="0"/>
              <a:t>que</a:t>
            </a:r>
            <a:r>
              <a:rPr lang="en-US" sz="5400" dirty="0" smtClean="0"/>
              <a:t> </a:t>
            </a:r>
            <a:r>
              <a:rPr lang="en-US" sz="6300" b="1" dirty="0" err="1" smtClean="0">
                <a:solidFill>
                  <a:srgbClr val="FF0000"/>
                </a:solidFill>
              </a:rPr>
              <a:t>tomar</a:t>
            </a:r>
            <a:r>
              <a:rPr lang="en-US" sz="6300" b="1" dirty="0" smtClean="0">
                <a:solidFill>
                  <a:srgbClr val="FF0000"/>
                </a:solidFill>
              </a:rPr>
              <a:t> </a:t>
            </a:r>
            <a:r>
              <a:rPr lang="en-US" sz="6300" b="1" dirty="0" err="1" smtClean="0">
                <a:solidFill>
                  <a:srgbClr val="FF0000"/>
                </a:solidFill>
              </a:rPr>
              <a:t>posicao</a:t>
            </a:r>
            <a:r>
              <a:rPr lang="en-US" sz="5400" dirty="0" smtClean="0"/>
              <a:t>, </a:t>
            </a:r>
            <a:r>
              <a:rPr lang="en-US" sz="5400" dirty="0" smtClean="0">
                <a:solidFill>
                  <a:srgbClr val="FF8362"/>
                </a:solidFill>
              </a:rPr>
              <a:t>defender </a:t>
            </a:r>
            <a:r>
              <a:rPr lang="en-US" sz="5400" dirty="0" err="1" smtClean="0">
                <a:solidFill>
                  <a:srgbClr val="FF8362"/>
                </a:solidFill>
              </a:rPr>
              <a:t>valores</a:t>
            </a:r>
            <a:r>
              <a:rPr lang="en-US" sz="5400" dirty="0" smtClean="0">
                <a:solidFill>
                  <a:srgbClr val="FF8362"/>
                </a:solidFill>
              </a:rPr>
              <a:t>, defender a </a:t>
            </a:r>
            <a:r>
              <a:rPr lang="en-US" sz="5400" dirty="0" err="1" smtClean="0">
                <a:solidFill>
                  <a:srgbClr val="FF8362"/>
                </a:solidFill>
              </a:rPr>
              <a:t>vida</a:t>
            </a:r>
            <a:r>
              <a:rPr lang="en-US" sz="5400" dirty="0" smtClean="0">
                <a:solidFill>
                  <a:srgbClr val="FF8362"/>
                </a:solidFill>
              </a:rPr>
              <a:t>, a </a:t>
            </a:r>
            <a:r>
              <a:rPr lang="en-US" sz="5400" dirty="0" err="1" smtClean="0">
                <a:solidFill>
                  <a:srgbClr val="FF8362"/>
                </a:solidFill>
              </a:rPr>
              <a:t>família</a:t>
            </a:r>
            <a:r>
              <a:rPr lang="en-US" sz="5400" dirty="0" smtClean="0">
                <a:solidFill>
                  <a:srgbClr val="FF8362"/>
                </a:solidFill>
              </a:rPr>
              <a:t>, a </a:t>
            </a:r>
            <a:r>
              <a:rPr lang="en-US" sz="5400" dirty="0" err="1" smtClean="0">
                <a:solidFill>
                  <a:srgbClr val="FF8362"/>
                </a:solidFill>
              </a:rPr>
              <a:t>ética</a:t>
            </a:r>
            <a:r>
              <a:rPr lang="en-US" sz="5400" dirty="0" smtClean="0">
                <a:solidFill>
                  <a:srgbClr val="FF8362"/>
                </a:solidFill>
              </a:rPr>
              <a:t> </a:t>
            </a:r>
            <a:r>
              <a:rPr lang="en-US" sz="5400" dirty="0" err="1" smtClean="0">
                <a:solidFill>
                  <a:srgbClr val="FF8362"/>
                </a:solidFill>
              </a:rPr>
              <a:t>na</a:t>
            </a:r>
            <a:r>
              <a:rPr lang="en-US" sz="5400" dirty="0" smtClean="0">
                <a:solidFill>
                  <a:srgbClr val="FF8362"/>
                </a:solidFill>
              </a:rPr>
              <a:t> </a:t>
            </a:r>
            <a:r>
              <a:rPr lang="en-US" sz="5400" dirty="0" err="1" smtClean="0">
                <a:solidFill>
                  <a:srgbClr val="FF8362"/>
                </a:solidFill>
              </a:rPr>
              <a:t>política</a:t>
            </a:r>
            <a:r>
              <a:rPr lang="en-US" sz="5400" dirty="0" smtClean="0">
                <a:solidFill>
                  <a:srgbClr val="FF8362"/>
                </a:solidFill>
              </a:rPr>
              <a:t> </a:t>
            </a:r>
            <a:r>
              <a:rPr lang="en-US" sz="5400" b="1" dirty="0" err="1" smtClean="0">
                <a:solidFill>
                  <a:srgbClr val="FF0000"/>
                </a:solidFill>
              </a:rPr>
              <a:t>sao</a:t>
            </a:r>
            <a:r>
              <a:rPr lang="en-US" sz="5400" b="1" dirty="0" smtClean="0">
                <a:solidFill>
                  <a:srgbClr val="FF0000"/>
                </a:solidFill>
              </a:rPr>
              <a:t> </a:t>
            </a:r>
            <a:r>
              <a:rPr lang="en-US" sz="5400" b="1" dirty="0" err="1" smtClean="0">
                <a:solidFill>
                  <a:srgbClr val="FF0000"/>
                </a:solidFill>
              </a:rPr>
              <a:t>imperativos</a:t>
            </a:r>
            <a:r>
              <a:rPr lang="en-US" sz="5400" dirty="0" smtClean="0"/>
              <a:t> dos </a:t>
            </a:r>
            <a:r>
              <a:rPr lang="en-US" sz="5400" dirty="0" err="1" smtClean="0"/>
              <a:t>quais</a:t>
            </a:r>
            <a:r>
              <a:rPr lang="en-US" sz="5400" dirty="0" smtClean="0"/>
              <a:t> </a:t>
            </a:r>
            <a:r>
              <a:rPr lang="en-US" sz="5400" dirty="0" err="1" smtClean="0"/>
              <a:t>nao</a:t>
            </a:r>
            <a:r>
              <a:rPr lang="en-US" sz="5400" dirty="0" smtClean="0"/>
              <a:t> </a:t>
            </a:r>
            <a:r>
              <a:rPr lang="en-US" sz="5400" dirty="0" err="1" smtClean="0"/>
              <a:t>podemos</a:t>
            </a:r>
            <a:r>
              <a:rPr lang="en-US" sz="5400" dirty="0" smtClean="0"/>
              <a:t> </a:t>
            </a:r>
            <a:r>
              <a:rPr lang="en-US" sz="5400" dirty="0" err="1" smtClean="0"/>
              <a:t>nos</a:t>
            </a:r>
            <a:r>
              <a:rPr lang="en-US" sz="5400" dirty="0" smtClean="0"/>
              <a:t> </a:t>
            </a:r>
            <a:r>
              <a:rPr lang="en-US" sz="5400" dirty="0" err="1" smtClean="0"/>
              <a:t>afastar</a:t>
            </a:r>
            <a:r>
              <a:rPr lang="en-US" sz="5400" dirty="0" smtClean="0"/>
              <a:t>…</a:t>
            </a:r>
            <a:r>
              <a:rPr lang="en-US" sz="5400" dirty="0" err="1" smtClean="0"/>
              <a:t>quer</a:t>
            </a:r>
            <a:r>
              <a:rPr lang="en-US" sz="5400" dirty="0" smtClean="0"/>
              <a:t> </a:t>
            </a:r>
            <a:r>
              <a:rPr lang="en-US" sz="5400" dirty="0" err="1" smtClean="0"/>
              <a:t>como</a:t>
            </a:r>
            <a:r>
              <a:rPr lang="en-US" sz="5400" dirty="0" smtClean="0"/>
              <a:t> </a:t>
            </a:r>
            <a:r>
              <a:rPr lang="en-US" sz="5400" dirty="0" err="1" smtClean="0"/>
              <a:t>indivíduos</a:t>
            </a:r>
            <a:r>
              <a:rPr lang="en-US" sz="5400" dirty="0" smtClean="0"/>
              <a:t> </a:t>
            </a:r>
            <a:r>
              <a:rPr lang="en-US" sz="5400" dirty="0" err="1" smtClean="0"/>
              <a:t>quer</a:t>
            </a:r>
            <a:r>
              <a:rPr lang="en-US" sz="5400" dirty="0" smtClean="0"/>
              <a:t> </a:t>
            </a:r>
            <a:r>
              <a:rPr lang="en-US" sz="5400" dirty="0" err="1" smtClean="0"/>
              <a:t>como</a:t>
            </a:r>
            <a:r>
              <a:rPr lang="en-US" sz="5400" dirty="0" smtClean="0"/>
              <a:t> </a:t>
            </a:r>
            <a:r>
              <a:rPr lang="en-US" sz="5400" dirty="0" err="1" smtClean="0"/>
              <a:t>movimento</a:t>
            </a:r>
            <a:r>
              <a:rPr lang="en-US" sz="5400" dirty="0" smtClean="0"/>
              <a:t> </a:t>
            </a:r>
            <a:r>
              <a:rPr lang="en-US" sz="5400" dirty="0" err="1" smtClean="0"/>
              <a:t>que</a:t>
            </a:r>
            <a:r>
              <a:rPr lang="en-US" sz="5400" dirty="0" smtClean="0"/>
              <a:t> </a:t>
            </a:r>
            <a:r>
              <a:rPr lang="en-US" sz="5400" dirty="0" err="1" smtClean="0"/>
              <a:t>almeja</a:t>
            </a:r>
            <a:r>
              <a:rPr lang="en-US" sz="5400" dirty="0" smtClean="0"/>
              <a:t> </a:t>
            </a:r>
            <a:r>
              <a:rPr lang="en-US" sz="5400" dirty="0" err="1" smtClean="0"/>
              <a:t>viver</a:t>
            </a:r>
            <a:r>
              <a:rPr lang="en-US" sz="5400" dirty="0" smtClean="0"/>
              <a:t> a </a:t>
            </a:r>
            <a:r>
              <a:rPr lang="en-US" sz="5400" dirty="0" err="1" smtClean="0"/>
              <a:t>identidade</a:t>
            </a:r>
            <a:r>
              <a:rPr lang="en-US" sz="5400" dirty="0" smtClean="0"/>
              <a:t> do </a:t>
            </a:r>
            <a:r>
              <a:rPr lang="en-US" sz="5400" dirty="0" err="1" smtClean="0"/>
              <a:t>Batismo</a:t>
            </a:r>
            <a:r>
              <a:rPr lang="en-US" sz="5400" dirty="0" smtClean="0"/>
              <a:t> no </a:t>
            </a:r>
            <a:r>
              <a:rPr lang="en-US" sz="5400" dirty="0" err="1" smtClean="0"/>
              <a:t>Espírito</a:t>
            </a:r>
            <a:r>
              <a:rPr lang="en-US" sz="5400" dirty="0" smtClean="0"/>
              <a:t> Santo. </a:t>
            </a:r>
          </a:p>
        </p:txBody>
      </p:sp>
      <p:pic>
        <p:nvPicPr>
          <p:cNvPr id="2765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pt-BR" sz="5400" b="1" dirty="0" smtClean="0">
                <a:effectLst/>
              </a:rPr>
              <a:t>O </a:t>
            </a:r>
            <a:r>
              <a:rPr lang="pt-BR" sz="5400" b="1" dirty="0">
                <a:effectLst/>
              </a:rPr>
              <a:t>Mandamento do Amor </a:t>
            </a:r>
            <a:r>
              <a:rPr lang="pt-BR" sz="5400" b="1" dirty="0" smtClean="0">
                <a:effectLst/>
              </a:rPr>
              <a:t>visto como </a:t>
            </a:r>
            <a:r>
              <a:rPr lang="pt-BR" sz="5400" b="1" dirty="0">
                <a:effectLst/>
              </a:rPr>
              <a:t>premissa da vida social.</a:t>
            </a:r>
            <a:endParaRPr lang="pt-BR" sz="5400" dirty="0">
              <a:effectLst/>
            </a:endParaRPr>
          </a:p>
          <a:p>
            <a:pPr marL="0" indent="0" fontAlgn="auto">
              <a:spcAft>
                <a:spcPts val="0"/>
              </a:spcAft>
              <a:buFont typeface="Wingdings 2" pitchFamily="18" charset="2"/>
              <a:buNone/>
              <a:defRPr/>
            </a:pPr>
            <a:endParaRPr lang="en-US" sz="5400" dirty="0" smtClean="0"/>
          </a:p>
        </p:txBody>
      </p:sp>
      <p:pic>
        <p:nvPicPr>
          <p:cNvPr id="2867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60350" y="2070100"/>
            <a:ext cx="8597900" cy="4183063"/>
          </a:xfrm>
        </p:spPr>
        <p:txBody>
          <a:bodyPr/>
          <a:lstStyle/>
          <a:p>
            <a:pPr marL="0" indent="0" fontAlgn="auto">
              <a:spcAft>
                <a:spcPts val="0"/>
              </a:spcAft>
              <a:buFont typeface="Wingdings 2" pitchFamily="18" charset="2"/>
              <a:buNone/>
              <a:defRPr/>
            </a:pPr>
            <a:r>
              <a:rPr lang="pt-BR" sz="5400" dirty="0">
                <a:effectLst/>
              </a:rPr>
              <a:t>A Igreja nos ensina e exorta que o Amor a Deus </a:t>
            </a:r>
            <a:r>
              <a:rPr lang="pt-BR" sz="5400" u="sng" dirty="0">
                <a:effectLst/>
              </a:rPr>
              <a:t>é </a:t>
            </a:r>
            <a:r>
              <a:rPr lang="pt-BR" sz="5400" u="sng" dirty="0">
                <a:solidFill>
                  <a:srgbClr val="FF6600"/>
                </a:solidFill>
                <a:effectLst/>
              </a:rPr>
              <a:t>inseparável</a:t>
            </a:r>
            <a:r>
              <a:rPr lang="pt-BR" sz="5400" dirty="0">
                <a:effectLst/>
              </a:rPr>
              <a:t> do Amor ao Próximo. </a:t>
            </a:r>
            <a:endParaRPr lang="pt-BR" sz="5400" dirty="0" smtClean="0">
              <a:effectLst/>
            </a:endParaRPr>
          </a:p>
          <a:p>
            <a:pPr marL="0" indent="0" fontAlgn="auto">
              <a:spcAft>
                <a:spcPts val="0"/>
              </a:spcAft>
              <a:buFont typeface="Wingdings 2" pitchFamily="18" charset="2"/>
              <a:buNone/>
              <a:defRPr/>
            </a:pPr>
            <a:r>
              <a:rPr lang="pt-BR" sz="2800" dirty="0" smtClean="0">
                <a:effectLst/>
              </a:rPr>
              <a:t>CIC </a:t>
            </a:r>
            <a:r>
              <a:rPr lang="pt-BR" sz="2800" dirty="0">
                <a:effectLst/>
              </a:rPr>
              <a:t>- Catecismo da Igreja Católica , Nº  1878.</a:t>
            </a:r>
          </a:p>
          <a:p>
            <a:pPr marL="0" indent="0" fontAlgn="auto">
              <a:spcAft>
                <a:spcPts val="0"/>
              </a:spcAft>
              <a:buFont typeface="Wingdings 2" pitchFamily="18" charset="2"/>
              <a:buNone/>
              <a:defRPr/>
            </a:pPr>
            <a:endParaRPr lang="en-US" sz="5400" dirty="0" smtClean="0"/>
          </a:p>
        </p:txBody>
      </p:sp>
      <p:pic>
        <p:nvPicPr>
          <p:cNvPr id="2969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1744663"/>
            <a:ext cx="8937625" cy="4864100"/>
          </a:xfrm>
        </p:spPr>
        <p:txBody>
          <a:bodyPr>
            <a:normAutofit fontScale="77500" lnSpcReduction="20000"/>
          </a:bodyPr>
          <a:lstStyle/>
          <a:p>
            <a:pPr marL="0" indent="0" fontAlgn="auto">
              <a:spcAft>
                <a:spcPts val="0"/>
              </a:spcAft>
              <a:buFont typeface="Wingdings 2" pitchFamily="18" charset="2"/>
              <a:buNone/>
              <a:defRPr/>
            </a:pPr>
            <a:r>
              <a:rPr lang="pt-BR" sz="5400" b="1" i="1" dirty="0">
                <a:effectLst/>
              </a:rPr>
              <a:t>“Se alguém disser: </a:t>
            </a:r>
            <a:r>
              <a:rPr lang="pt-BR" sz="5400" b="1" i="1" dirty="0">
                <a:solidFill>
                  <a:srgbClr val="FF6600"/>
                </a:solidFill>
                <a:effectLst/>
              </a:rPr>
              <a:t>Amo a Deus, mas odeia seu irmão, é mentiroso</a:t>
            </a:r>
            <a:r>
              <a:rPr lang="pt-BR" sz="5400" b="1" i="1" dirty="0">
                <a:effectLst/>
              </a:rPr>
              <a:t>. Porque aquele que não ama seu irmão, a quem vê, é incapaz de amar a Deus, a quem não vê. Temos de Deus este mandamento: o que amar a Deus, ame também a seu irmão.”</a:t>
            </a:r>
            <a:endParaRPr lang="pt-BR" sz="5400" dirty="0">
              <a:effectLst/>
            </a:endParaRPr>
          </a:p>
          <a:p>
            <a:pPr marL="0" indent="0" fontAlgn="auto">
              <a:spcAft>
                <a:spcPts val="0"/>
              </a:spcAft>
              <a:buFont typeface="Wingdings 2" pitchFamily="18" charset="2"/>
              <a:buNone/>
              <a:defRPr/>
            </a:pPr>
            <a:r>
              <a:rPr lang="pt-BR" sz="5400" b="1" i="1" dirty="0">
                <a:effectLst/>
              </a:rPr>
              <a:t>(</a:t>
            </a:r>
            <a:r>
              <a:rPr lang="pt-BR" sz="5400" b="1" i="1" dirty="0" err="1">
                <a:effectLst/>
              </a:rPr>
              <a:t>I</a:t>
            </a:r>
            <a:r>
              <a:rPr lang="pt-BR" sz="5400" b="1" i="1" dirty="0">
                <a:effectLst/>
              </a:rPr>
              <a:t> João 4,1-2.6-7)</a:t>
            </a:r>
            <a:endParaRPr lang="pt-BR" sz="5400" dirty="0">
              <a:effectLst/>
            </a:endParaRPr>
          </a:p>
          <a:p>
            <a:pPr marL="0" indent="0" fontAlgn="auto">
              <a:spcAft>
                <a:spcPts val="0"/>
              </a:spcAft>
              <a:buFont typeface="Wingdings 2" pitchFamily="18" charset="2"/>
              <a:buNone/>
              <a:defRPr/>
            </a:pPr>
            <a:endParaRPr lang="en-US" sz="5400" dirty="0" smtClean="0"/>
          </a:p>
        </p:txBody>
      </p:sp>
      <p:pic>
        <p:nvPicPr>
          <p:cNvPr id="3072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1666875"/>
            <a:ext cx="8783637" cy="4987925"/>
          </a:xfrm>
        </p:spPr>
        <p:txBody>
          <a:bodyPr>
            <a:normAutofit fontScale="47500" lnSpcReduction="20000"/>
          </a:bodyPr>
          <a:lstStyle/>
          <a:p>
            <a:pPr marL="0" indent="0" fontAlgn="auto">
              <a:spcAft>
                <a:spcPts val="0"/>
              </a:spcAft>
              <a:buFont typeface="Wingdings 2" pitchFamily="18" charset="2"/>
              <a:buNone/>
              <a:defRPr/>
            </a:pPr>
            <a:r>
              <a:rPr lang="pt-BR" sz="7300" b="1" i="1" dirty="0">
                <a:effectLst/>
              </a:rPr>
              <a:t>“A vocação da humanidade é manifestar a imagem de Deus e ser transformada à imagem do Filho único do Pai. </a:t>
            </a:r>
            <a:r>
              <a:rPr lang="pt-BR" sz="7300" b="1" i="1" u="sng" dirty="0">
                <a:solidFill>
                  <a:srgbClr val="CCFFCC"/>
                </a:solidFill>
                <a:effectLst/>
              </a:rPr>
              <a:t>Esta vocação reveste-se de uma </a:t>
            </a:r>
            <a:r>
              <a:rPr lang="pt-BR" sz="7600" b="1" i="1" u="sng" dirty="0">
                <a:solidFill>
                  <a:schemeClr val="accent3">
                    <a:lumMod val="60000"/>
                    <a:lumOff val="40000"/>
                  </a:schemeClr>
                </a:solidFill>
                <a:effectLst/>
              </a:rPr>
              <a:t>forma pessoal</a:t>
            </a:r>
            <a:r>
              <a:rPr lang="pt-BR" sz="7300" b="1" i="1" dirty="0">
                <a:effectLst/>
              </a:rPr>
              <a:t>, pois cada um é chamado a entrar na bem-aventurança divina. </a:t>
            </a:r>
            <a:r>
              <a:rPr lang="pt-BR" sz="7300" b="1" i="1" u="sng" dirty="0">
                <a:effectLst/>
              </a:rPr>
              <a:t>Mas diz </a:t>
            </a:r>
            <a:r>
              <a:rPr lang="pt-BR" sz="8400" b="1" i="1" u="sng" dirty="0">
                <a:solidFill>
                  <a:srgbClr val="CCFFCC"/>
                </a:solidFill>
                <a:effectLst/>
              </a:rPr>
              <a:t>também respeito ao </a:t>
            </a:r>
            <a:r>
              <a:rPr lang="pt-BR" sz="8400" b="1" i="1" u="sng" dirty="0">
                <a:solidFill>
                  <a:srgbClr val="FF8362"/>
                </a:solidFill>
                <a:effectLst/>
              </a:rPr>
              <a:t>conjunto da comunidade </a:t>
            </a:r>
            <a:r>
              <a:rPr lang="pt-BR" sz="8400" b="1" i="1" u="sng" dirty="0">
                <a:solidFill>
                  <a:srgbClr val="CCFFCC"/>
                </a:solidFill>
                <a:effectLst/>
              </a:rPr>
              <a:t>humana</a:t>
            </a:r>
            <a:r>
              <a:rPr lang="pt-BR" sz="7300" b="1" i="1" dirty="0">
                <a:solidFill>
                  <a:srgbClr val="CCFFCC"/>
                </a:solidFill>
                <a:effectLst/>
              </a:rPr>
              <a:t>.</a:t>
            </a:r>
            <a:r>
              <a:rPr lang="pt-BR" sz="7300" b="1" i="1" dirty="0" smtClean="0">
                <a:solidFill>
                  <a:srgbClr val="CCFFCC"/>
                </a:solidFill>
                <a:effectLst/>
              </a:rPr>
              <a:t>”</a:t>
            </a:r>
          </a:p>
          <a:p>
            <a:pPr marL="0" indent="0" fontAlgn="auto">
              <a:spcAft>
                <a:spcPts val="0"/>
              </a:spcAft>
              <a:buFont typeface="Wingdings 2" pitchFamily="18" charset="2"/>
              <a:buNone/>
              <a:defRPr/>
            </a:pPr>
            <a:endParaRPr lang="pt-BR" sz="5400" dirty="0">
              <a:effectLst/>
            </a:endParaRPr>
          </a:p>
          <a:p>
            <a:pPr marL="0" indent="0" fontAlgn="auto">
              <a:spcAft>
                <a:spcPts val="0"/>
              </a:spcAft>
              <a:buFont typeface="Wingdings 2" pitchFamily="18" charset="2"/>
              <a:buNone/>
              <a:defRPr/>
            </a:pPr>
            <a:r>
              <a:rPr lang="pt-BR" sz="3400" dirty="0">
                <a:effectLst/>
              </a:rPr>
              <a:t>CIC - Catecismo da Igreja Católica , Nº  1877.</a:t>
            </a:r>
          </a:p>
          <a:p>
            <a:pPr marL="0" indent="0" fontAlgn="auto">
              <a:spcAft>
                <a:spcPts val="0"/>
              </a:spcAft>
              <a:buFont typeface="Wingdings 2" pitchFamily="18" charset="2"/>
              <a:buNone/>
              <a:defRPr/>
            </a:pPr>
            <a:endParaRPr lang="en-US" sz="5400" dirty="0" smtClean="0"/>
          </a:p>
        </p:txBody>
      </p:sp>
      <p:pic>
        <p:nvPicPr>
          <p:cNvPr id="3174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1820863"/>
            <a:ext cx="8921750" cy="5037137"/>
          </a:xfrm>
        </p:spPr>
        <p:txBody>
          <a:bodyPr>
            <a:normAutofit fontScale="77500" lnSpcReduction="20000"/>
          </a:bodyPr>
          <a:lstStyle/>
          <a:p>
            <a:pPr marL="0" indent="0" fontAlgn="auto">
              <a:spcAft>
                <a:spcPts val="0"/>
              </a:spcAft>
              <a:buFont typeface="Wingdings 2" pitchFamily="18" charset="2"/>
              <a:buNone/>
              <a:defRPr/>
            </a:pPr>
            <a:r>
              <a:rPr lang="pt-BR" sz="5400" dirty="0">
                <a:effectLst/>
              </a:rPr>
              <a:t>A </a:t>
            </a:r>
            <a:r>
              <a:rPr lang="pt-BR" sz="5400" dirty="0">
                <a:solidFill>
                  <a:srgbClr val="FF0000"/>
                </a:solidFill>
                <a:effectLst/>
              </a:rPr>
              <a:t>caridade</a:t>
            </a:r>
            <a:r>
              <a:rPr lang="pt-BR" sz="5400" dirty="0">
                <a:effectLst/>
              </a:rPr>
              <a:t> é verdadeira força propulsora principal para o </a:t>
            </a:r>
            <a:r>
              <a:rPr lang="pt-BR" sz="5400" dirty="0">
                <a:solidFill>
                  <a:srgbClr val="FF0000"/>
                </a:solidFill>
                <a:effectLst/>
              </a:rPr>
              <a:t>desenvolvimento de cada pessoa e da humanidade inteira</a:t>
            </a:r>
            <a:r>
              <a:rPr lang="pt-BR" sz="5400" dirty="0">
                <a:effectLst/>
              </a:rPr>
              <a:t>. A caridade nos impele ao comprometimento com cada irmão com coragem e generosidade. </a:t>
            </a:r>
          </a:p>
          <a:p>
            <a:pPr fontAlgn="auto">
              <a:spcAft>
                <a:spcPts val="0"/>
              </a:spcAft>
              <a:defRPr/>
            </a:pPr>
            <a:r>
              <a:rPr lang="en-US" sz="2200" dirty="0">
                <a:effectLst/>
              </a:rPr>
              <a:t>Cf. </a:t>
            </a:r>
            <a:r>
              <a:rPr lang="en-US" sz="2200" dirty="0" err="1">
                <a:effectLst/>
              </a:rPr>
              <a:t>Encíclica</a:t>
            </a:r>
            <a:r>
              <a:rPr lang="en-US" sz="2200" dirty="0">
                <a:effectLst/>
              </a:rPr>
              <a:t> </a:t>
            </a:r>
            <a:r>
              <a:rPr lang="pt-BR" sz="2200" b="1" i="1" dirty="0">
                <a:effectLst/>
              </a:rPr>
              <a:t>CARITAS IN VERITATE </a:t>
            </a:r>
            <a:r>
              <a:rPr lang="pt-BR" sz="2200" dirty="0">
                <a:effectLst/>
              </a:rPr>
              <a:t>DO SUMO PONTÍFICE </a:t>
            </a:r>
            <a:r>
              <a:rPr lang="pt-BR" sz="2200" b="1" dirty="0">
                <a:effectLst/>
              </a:rPr>
              <a:t>BENTO XVI </a:t>
            </a:r>
            <a:r>
              <a:rPr lang="pt-BR" sz="2200" dirty="0">
                <a:effectLst/>
              </a:rPr>
              <a:t>SOBRE O DESENVOLVIMENTO HUMANO INTEGRAL NA CARIDADE E NA VERDADE, nº 1.</a:t>
            </a:r>
          </a:p>
          <a:p>
            <a:pPr marL="0" indent="0" fontAlgn="auto">
              <a:spcAft>
                <a:spcPts val="0"/>
              </a:spcAft>
              <a:buFont typeface="Wingdings 2" pitchFamily="18" charset="2"/>
              <a:buNone/>
              <a:defRPr/>
            </a:pPr>
            <a:endParaRPr lang="en-US" sz="5400" dirty="0" smtClean="0"/>
          </a:p>
        </p:txBody>
      </p:sp>
      <p:pic>
        <p:nvPicPr>
          <p:cNvPr id="3277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198438" y="1820863"/>
            <a:ext cx="8797925" cy="4819650"/>
          </a:xfrm>
        </p:spPr>
        <p:txBody>
          <a:bodyPr/>
          <a:lstStyle/>
          <a:p>
            <a:pPr marL="0" indent="0" fontAlgn="auto">
              <a:spcAft>
                <a:spcPts val="0"/>
              </a:spcAft>
              <a:buFont typeface="Wingdings 2" pitchFamily="18" charset="2"/>
              <a:buNone/>
              <a:defRPr/>
            </a:pPr>
            <a:r>
              <a:rPr lang="pt-BR" sz="5400" dirty="0">
                <a:effectLst/>
              </a:rPr>
              <a:t>Afinal, por esse prisma, podemos nos conduzir por um amor que sinta as </a:t>
            </a:r>
            <a:r>
              <a:rPr lang="pt-BR" sz="5400" b="1" dirty="0">
                <a:solidFill>
                  <a:srgbClr val="FF8362"/>
                </a:solidFill>
                <a:effectLst/>
              </a:rPr>
              <a:t>necessidades alheias como próprias</a:t>
            </a:r>
            <a:r>
              <a:rPr lang="pt-BR" sz="5400" dirty="0">
                <a:solidFill>
                  <a:srgbClr val="FF8362"/>
                </a:solidFill>
                <a:effectLst/>
              </a:rPr>
              <a:t>. </a:t>
            </a:r>
            <a:endParaRPr lang="pt-BR" sz="5400" dirty="0" smtClean="0">
              <a:solidFill>
                <a:srgbClr val="FF8362"/>
              </a:solidFill>
              <a:effectLst/>
            </a:endParaRPr>
          </a:p>
          <a:p>
            <a:pPr marL="0" indent="0" fontAlgn="auto">
              <a:spcAft>
                <a:spcPts val="0"/>
              </a:spcAft>
              <a:buFont typeface="Wingdings 2" pitchFamily="18" charset="2"/>
              <a:buNone/>
              <a:defRPr/>
            </a:pPr>
            <a:r>
              <a:rPr lang="pt-BR" sz="1600" dirty="0" smtClean="0">
                <a:effectLst/>
              </a:rPr>
              <a:t>CARTA </a:t>
            </a:r>
            <a:r>
              <a:rPr lang="pt-BR" sz="1600" dirty="0">
                <a:effectLst/>
              </a:rPr>
              <a:t>ENCÍCLICA </a:t>
            </a:r>
            <a:r>
              <a:rPr lang="pt-BR" sz="1600" b="1" i="1" dirty="0">
                <a:effectLst/>
              </a:rPr>
              <a:t>PACEM IN TERRIS </a:t>
            </a:r>
            <a:r>
              <a:rPr lang="pt-BR" sz="1600" dirty="0">
                <a:effectLst/>
              </a:rPr>
              <a:t>DO SUMO PONTÍFICE </a:t>
            </a:r>
            <a:r>
              <a:rPr lang="pt-BR" sz="1600" b="1" dirty="0">
                <a:effectLst/>
              </a:rPr>
              <a:t>PAPA JOÃO XXIII, nº 35.</a:t>
            </a:r>
            <a:endParaRPr lang="pt-BR" sz="1600" dirty="0">
              <a:effectLst/>
            </a:endParaRPr>
          </a:p>
          <a:p>
            <a:pPr marL="0" indent="0" fontAlgn="auto">
              <a:spcAft>
                <a:spcPts val="0"/>
              </a:spcAft>
              <a:buFont typeface="Wingdings 2" pitchFamily="18" charset="2"/>
              <a:buNone/>
              <a:defRPr/>
            </a:pPr>
            <a:endParaRPr lang="en-US" sz="5400" dirty="0" smtClean="0"/>
          </a:p>
        </p:txBody>
      </p:sp>
      <p:pic>
        <p:nvPicPr>
          <p:cNvPr id="3379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de-DE" sz="4000" b="1" dirty="0" smtClean="0"/>
              <a:t>)	</a:t>
            </a:r>
          </a:p>
          <a:p>
            <a:pPr marL="0" indent="0" fontAlgn="auto">
              <a:spcAft>
                <a:spcPts val="0"/>
              </a:spcAft>
              <a:buFont typeface="Wingdings 2" pitchFamily="18" charset="2"/>
              <a:buNone/>
              <a:defRPr/>
            </a:pPr>
            <a:endParaRPr lang="en-US" dirty="0"/>
          </a:p>
        </p:txBody>
      </p:sp>
      <p:pic>
        <p:nvPicPr>
          <p:cNvPr id="3481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pic>
        <p:nvPicPr>
          <p:cNvPr id="34820" name="Picture 1"/>
          <p:cNvPicPr>
            <a:picLocks noChangeAspect="1"/>
          </p:cNvPicPr>
          <p:nvPr/>
        </p:nvPicPr>
        <p:blipFill>
          <a:blip r:embed="rId3"/>
          <a:srcRect/>
          <a:stretch>
            <a:fillRect/>
          </a:stretch>
        </p:blipFill>
        <p:spPr bwMode="auto">
          <a:xfrm>
            <a:off x="4697413" y="1206500"/>
            <a:ext cx="4100512" cy="3071813"/>
          </a:xfrm>
          <a:prstGeom prst="rect">
            <a:avLst/>
          </a:prstGeom>
          <a:noFill/>
          <a:ln w="9525">
            <a:noFill/>
            <a:miter lim="800000"/>
            <a:headEnd/>
            <a:tailEnd/>
          </a:ln>
        </p:spPr>
      </p:pic>
      <p:pic>
        <p:nvPicPr>
          <p:cNvPr id="34821" name="Picture 2"/>
          <p:cNvPicPr>
            <a:picLocks noChangeAspect="1"/>
          </p:cNvPicPr>
          <p:nvPr/>
        </p:nvPicPr>
        <p:blipFill>
          <a:blip r:embed="rId4"/>
          <a:srcRect/>
          <a:stretch>
            <a:fillRect/>
          </a:stretch>
        </p:blipFill>
        <p:spPr bwMode="auto">
          <a:xfrm>
            <a:off x="409575" y="1925638"/>
            <a:ext cx="4959350" cy="3541712"/>
          </a:xfrm>
          <a:prstGeom prst="rect">
            <a:avLst/>
          </a:prstGeom>
          <a:noFill/>
          <a:ln w="9525">
            <a:noFill/>
            <a:miter lim="800000"/>
            <a:headEnd/>
            <a:tailEnd/>
          </a:ln>
        </p:spPr>
      </p:pic>
      <p:pic>
        <p:nvPicPr>
          <p:cNvPr id="34822" name="Picture 6"/>
          <p:cNvPicPr>
            <a:picLocks noChangeAspect="1"/>
          </p:cNvPicPr>
          <p:nvPr/>
        </p:nvPicPr>
        <p:blipFill>
          <a:blip r:embed="rId5"/>
          <a:srcRect/>
          <a:stretch>
            <a:fillRect/>
          </a:stretch>
        </p:blipFill>
        <p:spPr bwMode="auto">
          <a:xfrm>
            <a:off x="1568450" y="3929063"/>
            <a:ext cx="5437188" cy="283368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0163" y="131763"/>
            <a:ext cx="7612062" cy="1417637"/>
          </a:xfrm>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pic>
        <p:nvPicPr>
          <p:cNvPr id="35842"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pic>
        <p:nvPicPr>
          <p:cNvPr id="35843" name="Content Placeholder 6"/>
          <p:cNvPicPr>
            <a:picLocks noGrp="1" noChangeAspect="1"/>
          </p:cNvPicPr>
          <p:nvPr>
            <p:ph idx="1"/>
          </p:nvPr>
        </p:nvPicPr>
        <p:blipFill>
          <a:blip r:embed="rId3"/>
          <a:srcRect t="19556" b="19556"/>
          <a:stretch>
            <a:fillRect/>
          </a:stretch>
        </p:blipFill>
        <p:spPr bwMode="auto">
          <a:xfrm>
            <a:off x="90488" y="1589088"/>
            <a:ext cx="3889375" cy="2316162"/>
          </a:xfrm>
        </p:spPr>
      </p:pic>
      <p:pic>
        <p:nvPicPr>
          <p:cNvPr id="35844" name="Picture 7"/>
          <p:cNvPicPr>
            <a:picLocks noChangeAspect="1"/>
          </p:cNvPicPr>
          <p:nvPr/>
        </p:nvPicPr>
        <p:blipFill>
          <a:blip r:embed="rId4"/>
          <a:srcRect/>
          <a:stretch>
            <a:fillRect/>
          </a:stretch>
        </p:blipFill>
        <p:spPr bwMode="auto">
          <a:xfrm>
            <a:off x="4051300" y="1589088"/>
            <a:ext cx="4567238" cy="34083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13" y="3776663"/>
            <a:ext cx="7196137" cy="1470025"/>
          </a:xfrm>
        </p:spPr>
        <p:txBody>
          <a:bodyPr/>
          <a:lstStyle/>
          <a:p>
            <a:pPr fontAlgn="auto">
              <a:spcAft>
                <a:spcPts val="0"/>
              </a:spcAft>
              <a:defRPr/>
            </a:pPr>
            <a:r>
              <a:rPr lang="pt-BR" sz="5400" dirty="0" smtClean="0"/>
              <a:t>Workshop do Ministério de Fé e Política </a:t>
            </a:r>
            <a:endParaRPr lang="pt-BR" sz="3200" dirty="0"/>
          </a:p>
        </p:txBody>
      </p:sp>
      <p:sp>
        <p:nvSpPr>
          <p:cNvPr id="3" name="Subtitle 2"/>
          <p:cNvSpPr>
            <a:spLocks noGrp="1"/>
          </p:cNvSpPr>
          <p:nvPr>
            <p:ph type="subTitle" idx="1"/>
          </p:nvPr>
        </p:nvSpPr>
        <p:spPr>
          <a:xfrm>
            <a:off x="493713" y="5257800"/>
            <a:ext cx="7196137" cy="987425"/>
          </a:xfrm>
        </p:spPr>
        <p:txBody>
          <a:bodyPr/>
          <a:lstStyle/>
          <a:p>
            <a:pPr fontAlgn="auto">
              <a:spcAft>
                <a:spcPts val="0"/>
              </a:spcAft>
              <a:defRPr/>
            </a:pPr>
            <a:r>
              <a:rPr lang="pt-BR" sz="2000" dirty="0" smtClean="0"/>
              <a:t>24/01/2014 - ENF 2014</a:t>
            </a:r>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de-DE" sz="4000" b="1" dirty="0" smtClean="0"/>
              <a:t>)	</a:t>
            </a:r>
          </a:p>
          <a:p>
            <a:pPr marL="0" indent="0" fontAlgn="auto">
              <a:spcAft>
                <a:spcPts val="0"/>
              </a:spcAft>
              <a:buFont typeface="Wingdings 2" pitchFamily="18" charset="2"/>
              <a:buNone/>
              <a:defRPr/>
            </a:pPr>
            <a:endParaRPr lang="en-US" dirty="0"/>
          </a:p>
        </p:txBody>
      </p:sp>
      <p:pic>
        <p:nvPicPr>
          <p:cNvPr id="3686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pic>
        <p:nvPicPr>
          <p:cNvPr id="36868" name="Picture 1"/>
          <p:cNvPicPr>
            <a:picLocks noChangeAspect="1"/>
          </p:cNvPicPr>
          <p:nvPr/>
        </p:nvPicPr>
        <p:blipFill>
          <a:blip r:embed="rId3"/>
          <a:srcRect/>
          <a:stretch>
            <a:fillRect/>
          </a:stretch>
        </p:blipFill>
        <p:spPr bwMode="auto">
          <a:xfrm>
            <a:off x="5237163" y="1206500"/>
            <a:ext cx="3390900" cy="2400300"/>
          </a:xfrm>
          <a:prstGeom prst="rect">
            <a:avLst/>
          </a:prstGeom>
          <a:noFill/>
          <a:ln w="9525">
            <a:noFill/>
            <a:miter lim="800000"/>
            <a:headEnd/>
            <a:tailEnd/>
          </a:ln>
        </p:spPr>
      </p:pic>
      <p:pic>
        <p:nvPicPr>
          <p:cNvPr id="36869" name="Picture 2"/>
          <p:cNvPicPr>
            <a:picLocks noChangeAspect="1"/>
          </p:cNvPicPr>
          <p:nvPr/>
        </p:nvPicPr>
        <p:blipFill>
          <a:blip r:embed="rId4"/>
          <a:srcRect/>
          <a:stretch>
            <a:fillRect/>
          </a:stretch>
        </p:blipFill>
        <p:spPr bwMode="auto">
          <a:xfrm>
            <a:off x="90488" y="1206500"/>
            <a:ext cx="3302000" cy="2463800"/>
          </a:xfrm>
          <a:prstGeom prst="rect">
            <a:avLst/>
          </a:prstGeom>
          <a:noFill/>
          <a:ln w="9525">
            <a:noFill/>
            <a:miter lim="800000"/>
            <a:headEnd/>
            <a:tailEnd/>
          </a:ln>
        </p:spPr>
      </p:pic>
      <p:pic>
        <p:nvPicPr>
          <p:cNvPr id="36870" name="Picture 6"/>
          <p:cNvPicPr>
            <a:picLocks noChangeAspect="1"/>
          </p:cNvPicPr>
          <p:nvPr/>
        </p:nvPicPr>
        <p:blipFill>
          <a:blip r:embed="rId5"/>
          <a:srcRect/>
          <a:stretch>
            <a:fillRect/>
          </a:stretch>
        </p:blipFill>
        <p:spPr bwMode="auto">
          <a:xfrm>
            <a:off x="2646363" y="2470150"/>
            <a:ext cx="3568700" cy="2273300"/>
          </a:xfrm>
          <a:prstGeom prst="rect">
            <a:avLst/>
          </a:prstGeom>
          <a:noFill/>
          <a:ln w="9525">
            <a:noFill/>
            <a:miter lim="800000"/>
            <a:headEnd/>
            <a:tailEnd/>
          </a:ln>
        </p:spPr>
      </p:pic>
      <p:pic>
        <p:nvPicPr>
          <p:cNvPr id="36871" name="Picture 9"/>
          <p:cNvPicPr>
            <a:picLocks noChangeAspect="1"/>
          </p:cNvPicPr>
          <p:nvPr/>
        </p:nvPicPr>
        <p:blipFill>
          <a:blip r:embed="rId6"/>
          <a:srcRect/>
          <a:stretch>
            <a:fillRect/>
          </a:stretch>
        </p:blipFill>
        <p:spPr bwMode="auto">
          <a:xfrm>
            <a:off x="5740400" y="3783013"/>
            <a:ext cx="3403600" cy="2387600"/>
          </a:xfrm>
          <a:prstGeom prst="rect">
            <a:avLst/>
          </a:prstGeom>
          <a:noFill/>
          <a:ln w="9525">
            <a:noFill/>
            <a:miter lim="800000"/>
            <a:headEnd/>
            <a:tailEnd/>
          </a:ln>
        </p:spPr>
      </p:pic>
      <p:pic>
        <p:nvPicPr>
          <p:cNvPr id="36872" name="Picture 10"/>
          <p:cNvPicPr>
            <a:picLocks noChangeAspect="1"/>
          </p:cNvPicPr>
          <p:nvPr/>
        </p:nvPicPr>
        <p:blipFill>
          <a:blip r:embed="rId7"/>
          <a:srcRect/>
          <a:stretch>
            <a:fillRect/>
          </a:stretch>
        </p:blipFill>
        <p:spPr bwMode="auto">
          <a:xfrm>
            <a:off x="598488" y="4381500"/>
            <a:ext cx="3276600" cy="24765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pic>
        <p:nvPicPr>
          <p:cNvPr id="37890" name="Content Placeholder 3"/>
          <p:cNvPicPr>
            <a:picLocks noGrp="1" noChangeAspect="1"/>
          </p:cNvPicPr>
          <p:nvPr>
            <p:ph idx="1"/>
          </p:nvPr>
        </p:nvPicPr>
        <p:blipFill>
          <a:blip r:embed="rId2"/>
          <a:srcRect t="28387" b="28387"/>
          <a:stretch>
            <a:fillRect/>
          </a:stretch>
        </p:blipFill>
        <p:spPr bwMode="auto">
          <a:xfrm>
            <a:off x="4452938" y="4219575"/>
            <a:ext cx="4584700" cy="2517775"/>
          </a:xfrm>
        </p:spPr>
      </p:pic>
      <p:pic>
        <p:nvPicPr>
          <p:cNvPr id="37891" name="Picture 4"/>
          <p:cNvPicPr>
            <a:picLocks noChangeAspect="1"/>
          </p:cNvPicPr>
          <p:nvPr/>
        </p:nvPicPr>
        <p:blipFill>
          <a:blip r:embed="rId3"/>
          <a:srcRect/>
          <a:stretch>
            <a:fillRect/>
          </a:stretch>
        </p:blipFill>
        <p:spPr bwMode="auto">
          <a:xfrm>
            <a:off x="1420813" y="1962150"/>
            <a:ext cx="4260850" cy="2714625"/>
          </a:xfrm>
          <a:prstGeom prst="rect">
            <a:avLst/>
          </a:prstGeom>
          <a:noFill/>
          <a:ln w="9525">
            <a:noFill/>
            <a:miter lim="800000"/>
            <a:headEnd/>
            <a:tailEnd/>
          </a:ln>
        </p:spPr>
      </p:pic>
      <p:pic>
        <p:nvPicPr>
          <p:cNvPr id="37892" name="Picture 5"/>
          <p:cNvPicPr>
            <a:picLocks noChangeAspect="1"/>
          </p:cNvPicPr>
          <p:nvPr/>
        </p:nvPicPr>
        <p:blipFill>
          <a:blip r:embed="rId4"/>
          <a:srcRect/>
          <a:stretch>
            <a:fillRect/>
          </a:stretch>
        </p:blipFill>
        <p:spPr bwMode="auto">
          <a:xfrm>
            <a:off x="311150" y="368300"/>
            <a:ext cx="3429000" cy="2374900"/>
          </a:xfrm>
          <a:prstGeom prst="rect">
            <a:avLst/>
          </a:prstGeom>
          <a:noFill/>
          <a:ln w="9525">
            <a:noFill/>
            <a:miter lim="800000"/>
            <a:headEnd/>
            <a:tailEnd/>
          </a:ln>
        </p:spPr>
      </p:pic>
      <p:pic>
        <p:nvPicPr>
          <p:cNvPr id="37893" name="Picture 7"/>
          <p:cNvPicPr>
            <a:picLocks noChangeAspect="1"/>
          </p:cNvPicPr>
          <p:nvPr/>
        </p:nvPicPr>
        <p:blipFill>
          <a:blip r:embed="rId5"/>
          <a:srcRect/>
          <a:stretch>
            <a:fillRect/>
          </a:stretch>
        </p:blipFill>
        <p:spPr bwMode="auto">
          <a:xfrm>
            <a:off x="5524500" y="368300"/>
            <a:ext cx="3151188" cy="3289300"/>
          </a:xfrm>
          <a:prstGeom prst="rect">
            <a:avLst/>
          </a:prstGeom>
          <a:noFill/>
          <a:ln w="9525">
            <a:noFill/>
            <a:miter lim="800000"/>
            <a:headEnd/>
            <a:tailEnd/>
          </a:ln>
        </p:spPr>
      </p:pic>
      <p:pic>
        <p:nvPicPr>
          <p:cNvPr id="37894" name="Picture 8"/>
          <p:cNvPicPr>
            <a:picLocks noChangeAspect="1"/>
          </p:cNvPicPr>
          <p:nvPr/>
        </p:nvPicPr>
        <p:blipFill>
          <a:blip r:embed="rId6"/>
          <a:srcRect/>
          <a:stretch>
            <a:fillRect/>
          </a:stretch>
        </p:blipFill>
        <p:spPr bwMode="auto">
          <a:xfrm>
            <a:off x="466725" y="4000500"/>
            <a:ext cx="2857500" cy="28575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smtClean="0"/>
              <a:t>Como </a:t>
            </a:r>
            <a:r>
              <a:rPr lang="en-US" sz="5400" dirty="0" err="1" smtClean="0"/>
              <a:t>batizados</a:t>
            </a:r>
            <a:r>
              <a:rPr lang="en-US" sz="5400" dirty="0" smtClean="0"/>
              <a:t> no </a:t>
            </a:r>
            <a:r>
              <a:rPr lang="en-US" sz="5400" dirty="0" err="1" smtClean="0"/>
              <a:t>Espírito</a:t>
            </a:r>
            <a:r>
              <a:rPr lang="en-US" sz="5400" dirty="0" smtClean="0"/>
              <a:t> Santo </a:t>
            </a:r>
            <a:r>
              <a:rPr lang="en-US" sz="5400" dirty="0" err="1" smtClean="0"/>
              <a:t>podemos</a:t>
            </a:r>
            <a:r>
              <a:rPr lang="en-US" sz="5400" dirty="0" smtClean="0"/>
              <a:t> MESMO </a:t>
            </a:r>
            <a:r>
              <a:rPr lang="en-US" sz="5400" dirty="0" err="1" smtClean="0"/>
              <a:t>ser</a:t>
            </a:r>
            <a:r>
              <a:rPr lang="en-US" sz="5400" dirty="0" smtClean="0"/>
              <a:t> </a:t>
            </a:r>
            <a:r>
              <a:rPr lang="en-US" sz="5400" dirty="0" err="1" smtClean="0"/>
              <a:t>indiferentes</a:t>
            </a:r>
            <a:r>
              <a:rPr lang="en-US" sz="5400" dirty="0" smtClean="0"/>
              <a:t>?</a:t>
            </a:r>
          </a:p>
        </p:txBody>
      </p:sp>
      <p:pic>
        <p:nvPicPr>
          <p:cNvPr id="3891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err="1" smtClean="0"/>
              <a:t>Podemos</a:t>
            </a:r>
            <a:r>
              <a:rPr lang="en-US" sz="5400" dirty="0" smtClean="0"/>
              <a:t> </a:t>
            </a:r>
            <a:r>
              <a:rPr lang="en-US" sz="5400" dirty="0" err="1" smtClean="0"/>
              <a:t>mesmo</a:t>
            </a:r>
            <a:r>
              <a:rPr lang="en-US" sz="5400" dirty="0" smtClean="0"/>
              <a:t> </a:t>
            </a:r>
            <a:r>
              <a:rPr lang="en-US" sz="5400" dirty="0" err="1" smtClean="0"/>
              <a:t>dizer</a:t>
            </a:r>
            <a:r>
              <a:rPr lang="en-US" sz="5400" dirty="0" smtClean="0"/>
              <a:t> </a:t>
            </a:r>
            <a:r>
              <a:rPr lang="en-US" sz="5400" dirty="0" err="1" smtClean="0"/>
              <a:t>que</a:t>
            </a:r>
            <a:r>
              <a:rPr lang="en-US" sz="5400" dirty="0" smtClean="0"/>
              <a:t> </a:t>
            </a:r>
            <a:r>
              <a:rPr lang="en-US" sz="5400" dirty="0" err="1" smtClean="0"/>
              <a:t>amamos</a:t>
            </a:r>
            <a:r>
              <a:rPr lang="en-US" sz="5400" dirty="0" smtClean="0"/>
              <a:t> a Deus e </a:t>
            </a:r>
            <a:r>
              <a:rPr lang="en-US" sz="5400" dirty="0" err="1" smtClean="0"/>
              <a:t>passar</a:t>
            </a:r>
            <a:r>
              <a:rPr lang="en-US" sz="5400" dirty="0" smtClean="0"/>
              <a:t> </a:t>
            </a:r>
            <a:r>
              <a:rPr lang="en-US" sz="5400" dirty="0" err="1" smtClean="0"/>
              <a:t>batido</a:t>
            </a:r>
            <a:r>
              <a:rPr lang="en-US" sz="5400" dirty="0" smtClean="0"/>
              <a:t> </a:t>
            </a:r>
            <a:r>
              <a:rPr lang="en-US" sz="5400" dirty="0" err="1" smtClean="0"/>
              <a:t>por</a:t>
            </a:r>
            <a:r>
              <a:rPr lang="en-US" sz="5400" dirty="0" smtClean="0"/>
              <a:t> </a:t>
            </a:r>
            <a:r>
              <a:rPr lang="en-US" sz="5400" dirty="0" err="1" smtClean="0"/>
              <a:t>esses</a:t>
            </a:r>
            <a:r>
              <a:rPr lang="en-US" sz="5400" dirty="0" smtClean="0"/>
              <a:t> dramas?</a:t>
            </a:r>
          </a:p>
        </p:txBody>
      </p:sp>
      <p:pic>
        <p:nvPicPr>
          <p:cNvPr id="3993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err="1" smtClean="0"/>
              <a:t>Ou</a:t>
            </a:r>
            <a:r>
              <a:rPr lang="en-US" sz="5400" dirty="0" smtClean="0"/>
              <a:t> </a:t>
            </a:r>
            <a:r>
              <a:rPr lang="en-US" sz="5400" dirty="0" err="1" smtClean="0"/>
              <a:t>pior</a:t>
            </a:r>
            <a:r>
              <a:rPr lang="en-US" sz="5400" dirty="0" smtClean="0"/>
              <a:t> </a:t>
            </a:r>
            <a:r>
              <a:rPr lang="en-US" sz="5400" dirty="0" err="1" smtClean="0"/>
              <a:t>ainda</a:t>
            </a:r>
            <a:r>
              <a:rPr lang="en-US" sz="5400" dirty="0" smtClean="0"/>
              <a:t>! </a:t>
            </a:r>
            <a:r>
              <a:rPr lang="en-US" sz="5400" dirty="0" err="1" smtClean="0"/>
              <a:t>Podemos</a:t>
            </a:r>
            <a:r>
              <a:rPr lang="en-US" sz="5400" dirty="0" smtClean="0"/>
              <a:t> </a:t>
            </a:r>
            <a:r>
              <a:rPr lang="en-US" sz="5400" dirty="0" err="1" smtClean="0"/>
              <a:t>nos</a:t>
            </a:r>
            <a:r>
              <a:rPr lang="en-US" sz="5400" dirty="0" smtClean="0"/>
              <a:t> </a:t>
            </a:r>
            <a:r>
              <a:rPr lang="en-US" sz="5400" dirty="0" smtClean="0">
                <a:solidFill>
                  <a:srgbClr val="FF8362"/>
                </a:solidFill>
              </a:rPr>
              <a:t>ACOSTUMAR</a:t>
            </a:r>
            <a:r>
              <a:rPr lang="en-US" sz="5400" dirty="0" smtClean="0"/>
              <a:t> com </a:t>
            </a:r>
            <a:r>
              <a:rPr lang="en-US" sz="5400" dirty="0" err="1" smtClean="0"/>
              <a:t>essas</a:t>
            </a:r>
            <a:r>
              <a:rPr lang="en-US" sz="5400" dirty="0" smtClean="0"/>
              <a:t> </a:t>
            </a:r>
            <a:r>
              <a:rPr lang="en-US" sz="5400" dirty="0" err="1" smtClean="0"/>
              <a:t>cenas</a:t>
            </a:r>
            <a:r>
              <a:rPr lang="en-US" sz="5400" dirty="0" smtClean="0"/>
              <a:t>?</a:t>
            </a:r>
          </a:p>
        </p:txBody>
      </p:sp>
      <p:pic>
        <p:nvPicPr>
          <p:cNvPr id="4096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433388" y="1606550"/>
            <a:ext cx="8274050" cy="4965700"/>
          </a:xfrm>
        </p:spPr>
        <p:txBody>
          <a:bodyPr>
            <a:normAutofit fontScale="92500"/>
          </a:bodyPr>
          <a:lstStyle/>
          <a:p>
            <a:pPr marL="0" indent="0" fontAlgn="auto">
              <a:spcAft>
                <a:spcPts val="0"/>
              </a:spcAft>
              <a:buFont typeface="Wingdings 2" pitchFamily="18" charset="2"/>
              <a:buNone/>
              <a:defRPr/>
            </a:pPr>
            <a:r>
              <a:rPr lang="en-US" sz="5400" b="1" dirty="0" smtClean="0">
                <a:solidFill>
                  <a:srgbClr val="FF8362"/>
                </a:solidFill>
              </a:rPr>
              <a:t>NAO!</a:t>
            </a:r>
          </a:p>
          <a:p>
            <a:pPr marL="0" indent="0" fontAlgn="auto">
              <a:spcAft>
                <a:spcPts val="0"/>
              </a:spcAft>
              <a:buFont typeface="Wingdings 2" pitchFamily="18" charset="2"/>
              <a:buNone/>
              <a:defRPr/>
            </a:pPr>
            <a:r>
              <a:rPr lang="en-US" sz="5400" b="1" dirty="0" smtClean="0">
                <a:solidFill>
                  <a:srgbClr val="FF8362"/>
                </a:solidFill>
              </a:rPr>
              <a:t>NAO PODEMOS!</a:t>
            </a:r>
          </a:p>
          <a:p>
            <a:pPr marL="0" indent="0" fontAlgn="auto">
              <a:spcAft>
                <a:spcPts val="0"/>
              </a:spcAft>
              <a:buFont typeface="Wingdings 2" pitchFamily="18" charset="2"/>
              <a:buNone/>
              <a:defRPr/>
            </a:pPr>
            <a:r>
              <a:rPr lang="en-US" sz="5400" b="1" dirty="0" smtClean="0">
                <a:solidFill>
                  <a:srgbClr val="FF8362"/>
                </a:solidFill>
              </a:rPr>
              <a:t>NAO </a:t>
            </a:r>
            <a:r>
              <a:rPr lang="en-US" sz="5400" b="1" dirty="0" err="1" smtClean="0">
                <a:solidFill>
                  <a:srgbClr val="FF8362"/>
                </a:solidFill>
              </a:rPr>
              <a:t>É</a:t>
            </a:r>
            <a:r>
              <a:rPr lang="en-US" sz="5400" b="1" dirty="0" smtClean="0">
                <a:solidFill>
                  <a:srgbClr val="FF8362"/>
                </a:solidFill>
              </a:rPr>
              <a:t> ESSE O CHAMADO QUE NOSSO SENHOR NOS FAZ!</a:t>
            </a:r>
          </a:p>
        </p:txBody>
      </p:sp>
      <p:pic>
        <p:nvPicPr>
          <p:cNvPr id="4198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endParaRPr lang="en-US" sz="5400" b="1" dirty="0" smtClean="0"/>
          </a:p>
          <a:p>
            <a:pPr marL="0" indent="0" fontAlgn="auto">
              <a:spcAft>
                <a:spcPts val="0"/>
              </a:spcAft>
              <a:buFont typeface="Wingdings 2" pitchFamily="18" charset="2"/>
              <a:buNone/>
              <a:defRPr/>
            </a:pPr>
            <a:r>
              <a:rPr lang="en-US" sz="5400" b="1" dirty="0" err="1" smtClean="0"/>
              <a:t>Caridade</a:t>
            </a:r>
            <a:r>
              <a:rPr lang="en-US" sz="5400" b="1" dirty="0" smtClean="0"/>
              <a:t> </a:t>
            </a:r>
            <a:r>
              <a:rPr lang="en-US" sz="5400" b="1" dirty="0" err="1" smtClean="0"/>
              <a:t>como</a:t>
            </a:r>
            <a:r>
              <a:rPr lang="en-US" sz="5400" b="1" dirty="0" smtClean="0"/>
              <a:t> </a:t>
            </a:r>
            <a:r>
              <a:rPr lang="en-US" sz="5400" b="1" dirty="0" err="1"/>
              <a:t>v</a:t>
            </a:r>
            <a:r>
              <a:rPr lang="en-US" sz="5400" b="1" dirty="0" err="1" smtClean="0"/>
              <a:t>ínculo</a:t>
            </a:r>
            <a:r>
              <a:rPr lang="en-US" sz="5400" b="1" dirty="0" smtClean="0"/>
              <a:t> social </a:t>
            </a:r>
            <a:r>
              <a:rPr lang="en-US" sz="5400" b="1" dirty="0" err="1" smtClean="0"/>
              <a:t>primário</a:t>
            </a:r>
            <a:r>
              <a:rPr lang="en-US" sz="5400" b="1" dirty="0" smtClean="0"/>
              <a:t>.</a:t>
            </a:r>
          </a:p>
        </p:txBody>
      </p:sp>
      <p:pic>
        <p:nvPicPr>
          <p:cNvPr id="4301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lstStyle/>
          <a:p>
            <a:pPr marL="0" indent="0" fontAlgn="auto">
              <a:spcAft>
                <a:spcPts val="0"/>
              </a:spcAft>
              <a:buFont typeface="Wingdings 2" pitchFamily="18" charset="2"/>
              <a:buNone/>
              <a:defRPr/>
            </a:pPr>
            <a:r>
              <a:rPr lang="pt-BR" sz="3600" dirty="0" smtClean="0"/>
              <a:t>Dessa forma, antes mesmo de teorias políticas quaisquer, afirmamos que o amor, a caridade precisa ser o vínculo social, o alicerce real da vida em comunidade social: </a:t>
            </a:r>
            <a:r>
              <a:rPr lang="pt-BR" sz="3600" b="1" dirty="0" smtClean="0">
                <a:solidFill>
                  <a:srgbClr val="FF8362"/>
                </a:solidFill>
              </a:rPr>
              <a:t>A SOCIEDADE!</a:t>
            </a:r>
            <a:endParaRPr lang="pt-BR" sz="3600" b="1" dirty="0">
              <a:solidFill>
                <a:srgbClr val="FF836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70000" lnSpcReduction="20000"/>
          </a:bodyPr>
          <a:lstStyle/>
          <a:p>
            <a:pPr marL="0" indent="0" fontAlgn="auto">
              <a:spcAft>
                <a:spcPts val="0"/>
              </a:spcAft>
              <a:buFont typeface="Wingdings 2" pitchFamily="18" charset="2"/>
              <a:buNone/>
              <a:defRPr/>
            </a:pPr>
            <a:r>
              <a:rPr lang="pt-BR" sz="5400" dirty="0">
                <a:effectLst/>
              </a:rPr>
              <a:t>Quando entendemos, pela fé, que Deus ama a todos e nos pede que amemos a todos percebemos que o </a:t>
            </a:r>
            <a:r>
              <a:rPr lang="pt-BR" sz="5400" b="1" dirty="0">
                <a:solidFill>
                  <a:srgbClr val="FF8362"/>
                </a:solidFill>
                <a:effectLst/>
              </a:rPr>
              <a:t>vínculo inicial da comunidade humana reside na caridade </a:t>
            </a:r>
            <a:r>
              <a:rPr lang="pt-BR" sz="5400" dirty="0">
                <a:effectLst/>
              </a:rPr>
              <a:t>que fecunda a solidariedade, a reta convivência, a harmonia, a justiça e a </a:t>
            </a:r>
            <a:r>
              <a:rPr lang="pt-BR" sz="5400" dirty="0" smtClean="0">
                <a:effectLst/>
              </a:rPr>
              <a:t>paz. </a:t>
            </a:r>
            <a:endParaRPr lang="en-US" sz="5400" dirty="0" smtClean="0"/>
          </a:p>
        </p:txBody>
      </p:sp>
      <p:pic>
        <p:nvPicPr>
          <p:cNvPr id="4505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54000" y="1698625"/>
            <a:ext cx="8667750" cy="4968875"/>
          </a:xfrm>
        </p:spPr>
        <p:txBody>
          <a:bodyPr>
            <a:normAutofit fontScale="77500" lnSpcReduction="20000"/>
          </a:bodyPr>
          <a:lstStyle/>
          <a:p>
            <a:pPr marL="0" indent="0" fontAlgn="auto">
              <a:spcAft>
                <a:spcPts val="0"/>
              </a:spcAft>
              <a:buFont typeface="Wingdings 2" pitchFamily="18" charset="2"/>
              <a:buNone/>
              <a:defRPr/>
            </a:pPr>
            <a:r>
              <a:rPr lang="en-US" sz="5400" dirty="0" smtClean="0"/>
              <a:t>Claro </a:t>
            </a:r>
            <a:r>
              <a:rPr lang="en-US" sz="5400" dirty="0" err="1" smtClean="0"/>
              <a:t>que</a:t>
            </a:r>
            <a:r>
              <a:rPr lang="en-US" sz="5400" dirty="0" smtClean="0"/>
              <a:t> </a:t>
            </a:r>
            <a:r>
              <a:rPr lang="en-US" sz="5400" dirty="0" err="1" smtClean="0"/>
              <a:t>poderíamos</a:t>
            </a:r>
            <a:r>
              <a:rPr lang="en-US" sz="5400" dirty="0" smtClean="0"/>
              <a:t> </a:t>
            </a:r>
            <a:r>
              <a:rPr lang="en-US" sz="5400" dirty="0" err="1" smtClean="0"/>
              <a:t>aqui</a:t>
            </a:r>
            <a:r>
              <a:rPr lang="en-US" sz="5400" dirty="0" smtClean="0"/>
              <a:t> </a:t>
            </a:r>
            <a:r>
              <a:rPr lang="en-US" sz="5400" dirty="0" err="1" smtClean="0"/>
              <a:t>recorrer</a:t>
            </a:r>
            <a:r>
              <a:rPr lang="en-US" sz="5400" dirty="0" smtClean="0"/>
              <a:t> a </a:t>
            </a:r>
            <a:r>
              <a:rPr lang="en-US" sz="5400" dirty="0" err="1" smtClean="0"/>
              <a:t>uma</a:t>
            </a:r>
            <a:r>
              <a:rPr lang="en-US" sz="5400" dirty="0" smtClean="0"/>
              <a:t> </a:t>
            </a:r>
            <a:r>
              <a:rPr lang="en-US" sz="5400" dirty="0" err="1" smtClean="0"/>
              <a:t>gama</a:t>
            </a:r>
            <a:r>
              <a:rPr lang="en-US" sz="5400" dirty="0" smtClean="0"/>
              <a:t> </a:t>
            </a:r>
            <a:r>
              <a:rPr lang="en-US" sz="5400" dirty="0" err="1" smtClean="0"/>
              <a:t>farta</a:t>
            </a:r>
            <a:r>
              <a:rPr lang="en-US" sz="5400" dirty="0" smtClean="0"/>
              <a:t> de </a:t>
            </a:r>
            <a:r>
              <a:rPr lang="en-US" sz="5400" dirty="0" err="1" smtClean="0"/>
              <a:t>teóricos</a:t>
            </a:r>
            <a:r>
              <a:rPr lang="en-US" sz="5400" dirty="0" smtClean="0"/>
              <a:t> da </a:t>
            </a:r>
            <a:r>
              <a:rPr lang="en-US" sz="5400" dirty="0" err="1" smtClean="0"/>
              <a:t>política</a:t>
            </a:r>
            <a:r>
              <a:rPr lang="en-US" sz="5400" dirty="0" smtClean="0"/>
              <a:t> e da </a:t>
            </a:r>
            <a:r>
              <a:rPr lang="en-US" sz="5400" dirty="0" err="1" smtClean="0"/>
              <a:t>sociologia</a:t>
            </a:r>
            <a:r>
              <a:rPr lang="en-US" sz="5400" dirty="0" smtClean="0"/>
              <a:t> </a:t>
            </a:r>
            <a:r>
              <a:rPr lang="en-US" sz="5400" dirty="0" err="1" smtClean="0"/>
              <a:t>para</a:t>
            </a:r>
            <a:r>
              <a:rPr lang="en-US" sz="5400" dirty="0" smtClean="0"/>
              <a:t> </a:t>
            </a:r>
            <a:r>
              <a:rPr lang="en-US" sz="5400" dirty="0" err="1" smtClean="0"/>
              <a:t>analisar</a:t>
            </a:r>
            <a:r>
              <a:rPr lang="en-US" sz="5400" dirty="0" smtClean="0"/>
              <a:t> </a:t>
            </a:r>
            <a:r>
              <a:rPr lang="en-US" sz="5400" dirty="0" err="1" smtClean="0"/>
              <a:t>os</a:t>
            </a:r>
            <a:r>
              <a:rPr lang="en-US" sz="5400" dirty="0" smtClean="0"/>
              <a:t> </a:t>
            </a:r>
            <a:r>
              <a:rPr lang="en-US" sz="5400" dirty="0" err="1" smtClean="0"/>
              <a:t>vínculos</a:t>
            </a:r>
            <a:r>
              <a:rPr lang="en-US" sz="5400" dirty="0" smtClean="0"/>
              <a:t> </a:t>
            </a:r>
            <a:r>
              <a:rPr lang="en-US" sz="5400" dirty="0" err="1" smtClean="0"/>
              <a:t>sociais</a:t>
            </a:r>
            <a:r>
              <a:rPr lang="en-US" sz="5400" dirty="0" smtClean="0"/>
              <a:t>, </a:t>
            </a:r>
            <a:r>
              <a:rPr lang="en-US" sz="5400" dirty="0" err="1" smtClean="0"/>
              <a:t>os</a:t>
            </a:r>
            <a:r>
              <a:rPr lang="en-US" sz="5400" dirty="0" smtClean="0"/>
              <a:t> </a:t>
            </a:r>
            <a:r>
              <a:rPr lang="en-US" sz="5400" dirty="0" err="1" smtClean="0"/>
              <a:t>amalgamas</a:t>
            </a:r>
            <a:r>
              <a:rPr lang="en-US" sz="5400" dirty="0" smtClean="0"/>
              <a:t>, as </a:t>
            </a:r>
            <a:r>
              <a:rPr lang="en-US" sz="5400" dirty="0" err="1" smtClean="0"/>
              <a:t>conexões</a:t>
            </a:r>
            <a:r>
              <a:rPr lang="en-US" sz="5400" dirty="0" smtClean="0"/>
              <a:t>…mas </a:t>
            </a:r>
            <a:r>
              <a:rPr lang="en-US" sz="5400" dirty="0" err="1" smtClean="0"/>
              <a:t>quero</a:t>
            </a:r>
            <a:r>
              <a:rPr lang="en-US" sz="5400" dirty="0"/>
              <a:t> </a:t>
            </a:r>
            <a:r>
              <a:rPr lang="en-US" sz="5400" dirty="0" smtClean="0"/>
              <a:t>NOMINADAMENTE </a:t>
            </a:r>
            <a:r>
              <a:rPr lang="en-US" sz="5400" dirty="0" err="1" smtClean="0"/>
              <a:t>conduzir</a:t>
            </a:r>
            <a:r>
              <a:rPr lang="en-US" sz="5400" dirty="0" smtClean="0"/>
              <a:t> </a:t>
            </a:r>
            <a:r>
              <a:rPr lang="en-US" sz="5400" dirty="0" err="1" smtClean="0"/>
              <a:t>nossa</a:t>
            </a:r>
            <a:r>
              <a:rPr lang="en-US" sz="5400" dirty="0" smtClean="0"/>
              <a:t> </a:t>
            </a:r>
            <a:r>
              <a:rPr lang="en-US" sz="5400" dirty="0" err="1" smtClean="0"/>
              <a:t>reflexao</a:t>
            </a:r>
            <a:r>
              <a:rPr lang="en-US" sz="5400" dirty="0" smtClean="0"/>
              <a:t> </a:t>
            </a:r>
            <a:r>
              <a:rPr lang="en-US" sz="5400" dirty="0" err="1" smtClean="0"/>
              <a:t>pela</a:t>
            </a:r>
            <a:r>
              <a:rPr lang="en-US" sz="5400" dirty="0" smtClean="0"/>
              <a:t> </a:t>
            </a:r>
            <a:r>
              <a:rPr lang="en-US" sz="5400" dirty="0" err="1" smtClean="0"/>
              <a:t>seara</a:t>
            </a:r>
            <a:r>
              <a:rPr lang="en-US" sz="5400" dirty="0" smtClean="0"/>
              <a:t> da </a:t>
            </a:r>
            <a:r>
              <a:rPr lang="en-US" sz="5400" b="1" dirty="0" err="1" smtClean="0">
                <a:solidFill>
                  <a:srgbClr val="FFFF00"/>
                </a:solidFill>
              </a:rPr>
              <a:t>fé</a:t>
            </a:r>
            <a:r>
              <a:rPr lang="en-US" sz="5400" b="1" dirty="0" smtClean="0">
                <a:solidFill>
                  <a:srgbClr val="FFFF00"/>
                </a:solidFill>
              </a:rPr>
              <a:t> e da </a:t>
            </a:r>
            <a:r>
              <a:rPr lang="en-US" sz="5400" b="1" dirty="0" err="1" smtClean="0">
                <a:solidFill>
                  <a:srgbClr val="FFFF00"/>
                </a:solidFill>
              </a:rPr>
              <a:t>doutrina</a:t>
            </a:r>
            <a:r>
              <a:rPr lang="en-US" sz="5400" b="1" dirty="0" smtClean="0">
                <a:solidFill>
                  <a:srgbClr val="FFFF00"/>
                </a:solidFill>
              </a:rPr>
              <a:t> </a:t>
            </a:r>
            <a:r>
              <a:rPr lang="en-US" sz="5400" b="1" dirty="0" err="1" smtClean="0">
                <a:solidFill>
                  <a:srgbClr val="FFFF00"/>
                </a:solidFill>
              </a:rPr>
              <a:t>advinda</a:t>
            </a:r>
            <a:r>
              <a:rPr lang="en-US" sz="5400" b="1" dirty="0" smtClean="0">
                <a:solidFill>
                  <a:srgbClr val="FFFF00"/>
                </a:solidFill>
              </a:rPr>
              <a:t> do </a:t>
            </a:r>
            <a:r>
              <a:rPr lang="en-US" sz="5400" b="1" dirty="0" err="1" smtClean="0">
                <a:solidFill>
                  <a:srgbClr val="FFFF00"/>
                </a:solidFill>
              </a:rPr>
              <a:t>magistério</a:t>
            </a:r>
            <a:r>
              <a:rPr lang="en-US" sz="5400" b="1" dirty="0">
                <a:solidFill>
                  <a:srgbClr val="FFFF00"/>
                </a:solidFill>
              </a:rPr>
              <a:t> </a:t>
            </a:r>
            <a:r>
              <a:rPr lang="en-US" sz="5400" b="1" dirty="0" err="1" smtClean="0">
                <a:solidFill>
                  <a:srgbClr val="FFFF00"/>
                </a:solidFill>
              </a:rPr>
              <a:t>Católico</a:t>
            </a:r>
            <a:r>
              <a:rPr lang="en-US" sz="5400" dirty="0" smtClean="0"/>
              <a:t>.</a:t>
            </a:r>
          </a:p>
        </p:txBody>
      </p:sp>
      <p:pic>
        <p:nvPicPr>
          <p:cNvPr id="4608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725" y="5097463"/>
            <a:ext cx="8931275" cy="1055687"/>
          </a:xfrm>
        </p:spPr>
        <p:txBody>
          <a:bodyPr/>
          <a:lstStyle/>
          <a:p>
            <a:pPr fontAlgn="auto">
              <a:spcAft>
                <a:spcPts val="0"/>
              </a:spcAft>
              <a:defRPr/>
            </a:pPr>
            <a:r>
              <a:rPr lang="pt-BR" sz="6600" b="1" baseline="30000" dirty="0" smtClean="0"/>
              <a:t/>
            </a:r>
            <a:br>
              <a:rPr lang="pt-BR" sz="6600" b="1" baseline="30000" dirty="0" smtClean="0"/>
            </a:br>
            <a:r>
              <a:rPr lang="pt-BR" sz="6600" b="1" baseline="30000" dirty="0" smtClean="0"/>
              <a:t/>
            </a:r>
            <a:br>
              <a:rPr lang="pt-BR" sz="6600" b="1" baseline="30000" dirty="0" smtClean="0"/>
            </a:br>
            <a:r>
              <a:rPr lang="pt-BR" sz="6600" b="1" baseline="30000" dirty="0"/>
              <a:t/>
            </a:r>
            <a:br>
              <a:rPr lang="pt-BR" sz="6600" b="1" baseline="30000" dirty="0"/>
            </a:br>
            <a:r>
              <a:rPr lang="pt-BR" sz="6000" b="1" baseline="-25000" dirty="0" smtClean="0"/>
              <a:t>Fé e Política: laços de amor em</a:t>
            </a:r>
            <a:r>
              <a:rPr lang="pt-BR" sz="6000" b="1" dirty="0" smtClean="0"/>
              <a:t> torno da sociedade! </a:t>
            </a:r>
            <a:r>
              <a:rPr lang="pt-BR" sz="2800" baseline="-25000" dirty="0" smtClean="0"/>
              <a:t/>
            </a:r>
            <a:br>
              <a:rPr lang="pt-BR" sz="2800" baseline="-25000" dirty="0" smtClean="0"/>
            </a:br>
            <a:r>
              <a:rPr lang="pt-BR" sz="3200" dirty="0"/>
              <a:t/>
            </a:r>
            <a:br>
              <a:rPr lang="pt-BR" sz="3200" dirty="0"/>
            </a:br>
            <a:r>
              <a:rPr lang="pt-BR" sz="3200" dirty="0" smtClean="0"/>
              <a:t>Fabiano Machado </a:t>
            </a:r>
            <a:br>
              <a:rPr lang="pt-BR" sz="3200" dirty="0" smtClean="0"/>
            </a:br>
            <a:r>
              <a:rPr lang="pt-BR" sz="3200" dirty="0" smtClean="0"/>
              <a:t>Coordenador Estadual - MFP Rio de Janeiro</a:t>
            </a:r>
            <a:endParaRPr lang="pt-BR" sz="3200"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85000" lnSpcReduction="10000"/>
          </a:bodyPr>
          <a:lstStyle/>
          <a:p>
            <a:pPr marL="0" indent="0" fontAlgn="auto">
              <a:spcAft>
                <a:spcPts val="0"/>
              </a:spcAft>
              <a:buFont typeface="Wingdings 2" pitchFamily="18" charset="2"/>
              <a:buNone/>
              <a:defRPr/>
            </a:pPr>
            <a:r>
              <a:rPr lang="en-US" sz="5400" dirty="0" err="1" smtClean="0">
                <a:solidFill>
                  <a:srgbClr val="FFFF00"/>
                </a:solidFill>
              </a:rPr>
              <a:t>Somos</a:t>
            </a:r>
            <a:r>
              <a:rPr lang="en-US" sz="5400" dirty="0" smtClean="0">
                <a:solidFill>
                  <a:srgbClr val="FFFF00"/>
                </a:solidFill>
              </a:rPr>
              <a:t> </a:t>
            </a:r>
            <a:r>
              <a:rPr lang="en-US" sz="5400" dirty="0" err="1" smtClean="0">
                <a:solidFill>
                  <a:srgbClr val="FFFF00"/>
                </a:solidFill>
              </a:rPr>
              <a:t>chamados</a:t>
            </a:r>
            <a:r>
              <a:rPr lang="en-US" sz="5400" dirty="0" smtClean="0">
                <a:solidFill>
                  <a:srgbClr val="FFFF00"/>
                </a:solidFill>
              </a:rPr>
              <a:t> </a:t>
            </a:r>
            <a:r>
              <a:rPr lang="en-US" sz="5400" dirty="0" err="1" smtClean="0">
                <a:solidFill>
                  <a:srgbClr val="FFFF00"/>
                </a:solidFill>
              </a:rPr>
              <a:t>pelo</a:t>
            </a:r>
            <a:r>
              <a:rPr lang="en-US" sz="5400" dirty="0" smtClean="0">
                <a:solidFill>
                  <a:srgbClr val="FFFF00"/>
                </a:solidFill>
              </a:rPr>
              <a:t> Amor </a:t>
            </a:r>
            <a:r>
              <a:rPr lang="en-US" sz="5400" dirty="0" err="1" smtClean="0">
                <a:solidFill>
                  <a:srgbClr val="FFFF00"/>
                </a:solidFill>
              </a:rPr>
              <a:t>à</a:t>
            </a:r>
            <a:r>
              <a:rPr lang="en-US" sz="5400" dirty="0" smtClean="0">
                <a:solidFill>
                  <a:srgbClr val="FFFF00"/>
                </a:solidFill>
              </a:rPr>
              <a:t> </a:t>
            </a:r>
            <a:r>
              <a:rPr lang="en-US" sz="5400" dirty="0" err="1" smtClean="0">
                <a:solidFill>
                  <a:srgbClr val="FFFF00"/>
                </a:solidFill>
              </a:rPr>
              <a:t>amar</a:t>
            </a:r>
            <a:r>
              <a:rPr lang="en-US" sz="5400" dirty="0" smtClean="0"/>
              <a:t>, </a:t>
            </a:r>
            <a:r>
              <a:rPr lang="en-US" sz="5400" dirty="0" err="1" smtClean="0"/>
              <a:t>como</a:t>
            </a:r>
            <a:r>
              <a:rPr lang="en-US" sz="5400" dirty="0" smtClean="0"/>
              <a:t> </a:t>
            </a:r>
            <a:r>
              <a:rPr lang="en-US" sz="5400" dirty="0" err="1" smtClean="0"/>
              <a:t>nos</a:t>
            </a:r>
            <a:r>
              <a:rPr lang="en-US" sz="5400" dirty="0" smtClean="0"/>
              <a:t> </a:t>
            </a:r>
            <a:r>
              <a:rPr lang="en-US" sz="5400" dirty="0" err="1" smtClean="0"/>
              <a:t>diria</a:t>
            </a:r>
            <a:r>
              <a:rPr lang="en-US" sz="5400" dirty="0" smtClean="0"/>
              <a:t> Madre </a:t>
            </a:r>
            <a:r>
              <a:rPr lang="en-US" sz="5400" dirty="0" err="1" smtClean="0"/>
              <a:t>Tereza</a:t>
            </a:r>
            <a:r>
              <a:rPr lang="en-US" sz="5400" dirty="0" smtClean="0"/>
              <a:t> de </a:t>
            </a:r>
            <a:r>
              <a:rPr lang="en-US" sz="5400" dirty="0" err="1" smtClean="0"/>
              <a:t>Calcutá</a:t>
            </a:r>
            <a:r>
              <a:rPr lang="en-US" sz="5400" dirty="0" smtClean="0"/>
              <a:t>, e </a:t>
            </a:r>
            <a:r>
              <a:rPr lang="en-US" sz="5400" dirty="0" err="1" smtClean="0"/>
              <a:t>na</a:t>
            </a:r>
            <a:r>
              <a:rPr lang="en-US" sz="5400" dirty="0" smtClean="0"/>
              <a:t> </a:t>
            </a:r>
            <a:r>
              <a:rPr lang="en-US" sz="5400" dirty="0" err="1" smtClean="0"/>
              <a:t>essência</a:t>
            </a:r>
            <a:r>
              <a:rPr lang="en-US" sz="5400" dirty="0" smtClean="0"/>
              <a:t> </a:t>
            </a:r>
            <a:r>
              <a:rPr lang="en-US" sz="5400" dirty="0" err="1" smtClean="0"/>
              <a:t>desse</a:t>
            </a:r>
            <a:r>
              <a:rPr lang="en-US" sz="5400" dirty="0" smtClean="0"/>
              <a:t> </a:t>
            </a:r>
            <a:r>
              <a:rPr lang="en-US" sz="5400" dirty="0" err="1" smtClean="0"/>
              <a:t>chamado</a:t>
            </a:r>
            <a:r>
              <a:rPr lang="en-US" sz="5400" dirty="0" smtClean="0"/>
              <a:t> </a:t>
            </a:r>
            <a:r>
              <a:rPr lang="en-US" sz="5400" dirty="0" err="1" smtClean="0"/>
              <a:t>nao</a:t>
            </a:r>
            <a:r>
              <a:rPr lang="en-US" sz="5400" dirty="0" smtClean="0"/>
              <a:t> </a:t>
            </a:r>
            <a:r>
              <a:rPr lang="en-US" sz="5400" dirty="0" err="1" smtClean="0"/>
              <a:t>nascemos</a:t>
            </a:r>
            <a:r>
              <a:rPr lang="en-US" sz="5400" dirty="0" smtClean="0"/>
              <a:t> </a:t>
            </a:r>
            <a:r>
              <a:rPr lang="en-US" sz="5400" dirty="0" err="1" smtClean="0"/>
              <a:t>para</a:t>
            </a:r>
            <a:r>
              <a:rPr lang="en-US" sz="5400" dirty="0" smtClean="0"/>
              <a:t> o ISOLAMENTO.</a:t>
            </a:r>
          </a:p>
        </p:txBody>
      </p:sp>
      <p:pic>
        <p:nvPicPr>
          <p:cNvPr id="4710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Autofit/>
          </a:bodyPr>
          <a:lstStyle/>
          <a:p>
            <a:pPr marL="0" indent="0" fontAlgn="auto">
              <a:spcAft>
                <a:spcPts val="0"/>
              </a:spcAft>
              <a:buFont typeface="Wingdings 2" pitchFamily="18" charset="2"/>
              <a:buNone/>
              <a:defRPr/>
            </a:pPr>
            <a:r>
              <a:rPr lang="en-US" sz="6000" b="1" dirty="0" err="1" smtClean="0">
                <a:solidFill>
                  <a:srgbClr val="FF8362"/>
                </a:solidFill>
              </a:rPr>
              <a:t>Nascemos</a:t>
            </a:r>
            <a:r>
              <a:rPr lang="en-US" sz="6000" b="1" dirty="0" smtClean="0">
                <a:solidFill>
                  <a:srgbClr val="FF8362"/>
                </a:solidFill>
              </a:rPr>
              <a:t> </a:t>
            </a:r>
            <a:r>
              <a:rPr lang="en-US" sz="6000" b="1" dirty="0" err="1" smtClean="0">
                <a:solidFill>
                  <a:srgbClr val="FF8362"/>
                </a:solidFill>
              </a:rPr>
              <a:t>para</a:t>
            </a:r>
            <a:r>
              <a:rPr lang="en-US" sz="6000" b="1" dirty="0" smtClean="0">
                <a:solidFill>
                  <a:srgbClr val="FF8362"/>
                </a:solidFill>
              </a:rPr>
              <a:t> a </a:t>
            </a:r>
            <a:r>
              <a:rPr lang="en-US" sz="6000" b="1" dirty="0" err="1" smtClean="0">
                <a:solidFill>
                  <a:srgbClr val="FF8362"/>
                </a:solidFill>
              </a:rPr>
              <a:t>vida</a:t>
            </a:r>
            <a:r>
              <a:rPr lang="en-US" sz="6000" b="1" dirty="0" smtClean="0">
                <a:solidFill>
                  <a:srgbClr val="FF8362"/>
                </a:solidFill>
              </a:rPr>
              <a:t> </a:t>
            </a:r>
            <a:r>
              <a:rPr lang="en-US" sz="6000" b="1" dirty="0" err="1" smtClean="0">
                <a:solidFill>
                  <a:srgbClr val="FF8362"/>
                </a:solidFill>
              </a:rPr>
              <a:t>em</a:t>
            </a:r>
            <a:r>
              <a:rPr lang="en-US" sz="6000" b="1" dirty="0" smtClean="0">
                <a:solidFill>
                  <a:srgbClr val="FF8362"/>
                </a:solidFill>
              </a:rPr>
              <a:t> </a:t>
            </a:r>
            <a:r>
              <a:rPr lang="en-US" sz="6000" b="1" dirty="0" err="1" smtClean="0">
                <a:solidFill>
                  <a:srgbClr val="FF8362"/>
                </a:solidFill>
              </a:rPr>
              <a:t>comunidade</a:t>
            </a:r>
            <a:r>
              <a:rPr lang="en-US" sz="6000" b="1" dirty="0" smtClean="0">
                <a:solidFill>
                  <a:srgbClr val="FF8362"/>
                </a:solidFill>
              </a:rPr>
              <a:t> </a:t>
            </a:r>
            <a:r>
              <a:rPr lang="en-US" sz="6000" b="1" dirty="0" err="1" smtClean="0">
                <a:solidFill>
                  <a:srgbClr val="FF8362"/>
                </a:solidFill>
              </a:rPr>
              <a:t>humana</a:t>
            </a:r>
            <a:r>
              <a:rPr lang="en-US" sz="6000" b="1" dirty="0" smtClean="0">
                <a:solidFill>
                  <a:srgbClr val="FF8362"/>
                </a:solidFill>
              </a:rPr>
              <a:t>…</a:t>
            </a:r>
            <a:r>
              <a:rPr lang="en-US" sz="6000" b="1" dirty="0" err="1" smtClean="0">
                <a:solidFill>
                  <a:srgbClr val="FF8362"/>
                </a:solidFill>
              </a:rPr>
              <a:t>para</a:t>
            </a:r>
            <a:r>
              <a:rPr lang="en-US" sz="6000" b="1" dirty="0" smtClean="0">
                <a:solidFill>
                  <a:srgbClr val="FF8362"/>
                </a:solidFill>
              </a:rPr>
              <a:t> a </a:t>
            </a:r>
            <a:r>
              <a:rPr lang="en-US" sz="6000" b="1" dirty="0" err="1" smtClean="0">
                <a:solidFill>
                  <a:srgbClr val="FF8362"/>
                </a:solidFill>
              </a:rPr>
              <a:t>vida</a:t>
            </a:r>
            <a:r>
              <a:rPr lang="en-US" sz="6000" b="1" dirty="0" smtClean="0">
                <a:solidFill>
                  <a:srgbClr val="FF8362"/>
                </a:solidFill>
              </a:rPr>
              <a:t> </a:t>
            </a:r>
            <a:r>
              <a:rPr lang="en-US" sz="6000" b="1" dirty="0" err="1" smtClean="0">
                <a:solidFill>
                  <a:srgbClr val="FF8362"/>
                </a:solidFill>
              </a:rPr>
              <a:t>em</a:t>
            </a:r>
            <a:r>
              <a:rPr lang="en-US" sz="6000" b="1" dirty="0" smtClean="0">
                <a:solidFill>
                  <a:srgbClr val="FF8362"/>
                </a:solidFill>
              </a:rPr>
              <a:t> </a:t>
            </a:r>
            <a:r>
              <a:rPr lang="en-US" sz="6000" b="1" dirty="0" err="1" smtClean="0">
                <a:solidFill>
                  <a:srgbClr val="FF8362"/>
                </a:solidFill>
              </a:rPr>
              <a:t>sociedade</a:t>
            </a:r>
            <a:r>
              <a:rPr lang="en-US" sz="6000" b="1" dirty="0">
                <a:solidFill>
                  <a:srgbClr val="FF8362"/>
                </a:solidFill>
              </a:rPr>
              <a:t>.</a:t>
            </a:r>
            <a:endParaRPr lang="en-US" sz="6000" b="1" dirty="0" smtClean="0">
              <a:solidFill>
                <a:srgbClr val="FF8362"/>
              </a:solidFill>
            </a:endParaRPr>
          </a:p>
        </p:txBody>
      </p:sp>
      <p:pic>
        <p:nvPicPr>
          <p:cNvPr id="4813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1825625"/>
            <a:ext cx="8783637" cy="4841875"/>
          </a:xfrm>
        </p:spPr>
        <p:txBody>
          <a:bodyPr>
            <a:normAutofit fontScale="55000" lnSpcReduction="20000"/>
          </a:bodyPr>
          <a:lstStyle/>
          <a:p>
            <a:pPr marL="0" indent="0" fontAlgn="auto">
              <a:spcAft>
                <a:spcPts val="0"/>
              </a:spcAft>
              <a:buFont typeface="Wingdings 2" pitchFamily="18" charset="2"/>
              <a:buNone/>
              <a:defRPr/>
            </a:pPr>
            <a:r>
              <a:rPr lang="pt-BR" sz="6500" dirty="0">
                <a:effectLst/>
              </a:rPr>
              <a:t>Como pessoas </a:t>
            </a:r>
            <a:r>
              <a:rPr lang="pt-BR" sz="6500" dirty="0">
                <a:solidFill>
                  <a:srgbClr val="FFFF00"/>
                </a:solidFill>
                <a:effectLst/>
              </a:rPr>
              <a:t>nascemos para viver em sociedade</a:t>
            </a:r>
            <a:r>
              <a:rPr lang="pt-BR" sz="6500" dirty="0">
                <a:effectLst/>
              </a:rPr>
              <a:t>, portanto, não podendo no isolamento nem se proporcionar o que é necessário e útil à vida, nem adquirir a perfeição do espírito e do coração, </a:t>
            </a:r>
            <a:r>
              <a:rPr lang="pt-BR" sz="6500" u="sng" dirty="0">
                <a:effectLst/>
              </a:rPr>
              <a:t>a Providência nos fez para nos unirmos aos nossos semelhantes</a:t>
            </a:r>
            <a:r>
              <a:rPr lang="pt-BR" sz="6500" dirty="0">
                <a:effectLst/>
              </a:rPr>
              <a:t>. </a:t>
            </a:r>
          </a:p>
          <a:p>
            <a:pPr marL="0" indent="0" fontAlgn="auto">
              <a:spcAft>
                <a:spcPts val="0"/>
              </a:spcAft>
              <a:buFont typeface="Wingdings 2" pitchFamily="18" charset="2"/>
              <a:buNone/>
              <a:defRPr/>
            </a:pPr>
            <a:endParaRPr lang="pt-BR" sz="5400" dirty="0" smtClean="0">
              <a:effectLst/>
            </a:endParaRPr>
          </a:p>
          <a:p>
            <a:pPr marL="0" indent="0" fontAlgn="auto">
              <a:spcAft>
                <a:spcPts val="0"/>
              </a:spcAft>
              <a:buFont typeface="Wingdings 2" pitchFamily="18" charset="2"/>
              <a:buNone/>
              <a:defRPr/>
            </a:pPr>
            <a:r>
              <a:rPr lang="pt-BR" sz="3400" dirty="0" smtClean="0">
                <a:effectLst/>
              </a:rPr>
              <a:t>Cf</a:t>
            </a:r>
            <a:r>
              <a:rPr lang="pt-BR" sz="3400" dirty="0">
                <a:effectLst/>
              </a:rPr>
              <a:t>. CARTA ENCÍCLICA </a:t>
            </a:r>
            <a:r>
              <a:rPr lang="pt-BR" sz="3400" b="1" dirty="0">
                <a:effectLst/>
              </a:rPr>
              <a:t>IMMORTALE DEI</a:t>
            </a:r>
            <a:r>
              <a:rPr lang="pt-BR" sz="3400" dirty="0">
                <a:effectLst/>
              </a:rPr>
              <a:t> DO SUMO PONTIFÍCIO </a:t>
            </a:r>
            <a:r>
              <a:rPr lang="pt-BR" sz="3400" b="1" dirty="0">
                <a:effectLst/>
              </a:rPr>
              <a:t>PAPA LEÃO XIII </a:t>
            </a:r>
            <a:r>
              <a:rPr lang="pt-BR" sz="3400" dirty="0">
                <a:effectLst/>
              </a:rPr>
              <a:t>SOBRE A CONSTITUIÇÃO CRISTÃ DOS ESTADOS, nº 4.</a:t>
            </a:r>
          </a:p>
          <a:p>
            <a:pPr marL="0" indent="0" fontAlgn="auto">
              <a:spcAft>
                <a:spcPts val="0"/>
              </a:spcAft>
              <a:buFont typeface="Wingdings 2" pitchFamily="18" charset="2"/>
              <a:buNone/>
              <a:defRPr/>
            </a:pPr>
            <a:endParaRPr lang="en-US" sz="5400" dirty="0" smtClean="0"/>
          </a:p>
        </p:txBody>
      </p:sp>
      <p:pic>
        <p:nvPicPr>
          <p:cNvPr id="4915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1793875"/>
            <a:ext cx="8926512" cy="4905375"/>
          </a:xfrm>
        </p:spPr>
        <p:txBody>
          <a:bodyPr>
            <a:normAutofit fontScale="92500" lnSpcReduction="10000"/>
          </a:bodyPr>
          <a:lstStyle/>
          <a:p>
            <a:pPr marL="0" indent="0" fontAlgn="auto">
              <a:spcAft>
                <a:spcPts val="0"/>
              </a:spcAft>
              <a:buFont typeface="Wingdings 2" pitchFamily="18" charset="2"/>
              <a:buNone/>
              <a:defRPr/>
            </a:pPr>
            <a:r>
              <a:rPr lang="pt-BR" sz="5400" dirty="0">
                <a:effectLst/>
              </a:rPr>
              <a:t>O homem, com efeito, não é um ser solitário, mas “por sua natureza íntima um ser social” e “sem relações com os outros não pode nem viver nem desenvolver seus dotes”.</a:t>
            </a:r>
          </a:p>
          <a:p>
            <a:pPr marL="0" indent="0" fontAlgn="auto">
              <a:spcAft>
                <a:spcPts val="0"/>
              </a:spcAft>
              <a:buFont typeface="Wingdings 2" pitchFamily="18" charset="2"/>
              <a:buNone/>
              <a:defRPr/>
            </a:pPr>
            <a:r>
              <a:rPr lang="en-US" sz="3500" dirty="0" err="1" smtClean="0">
                <a:effectLst/>
              </a:rPr>
              <a:t>Compêndio</a:t>
            </a:r>
            <a:r>
              <a:rPr lang="en-US" sz="3500" dirty="0" smtClean="0">
                <a:effectLst/>
              </a:rPr>
              <a:t> </a:t>
            </a:r>
            <a:r>
              <a:rPr lang="en-US" sz="3500" dirty="0">
                <a:effectLst/>
              </a:rPr>
              <a:t>de </a:t>
            </a:r>
            <a:r>
              <a:rPr lang="en-US" sz="3500" dirty="0" err="1">
                <a:effectLst/>
              </a:rPr>
              <a:t>Doutrina</a:t>
            </a:r>
            <a:r>
              <a:rPr lang="en-US" sz="3500" dirty="0">
                <a:effectLst/>
              </a:rPr>
              <a:t> Social da </a:t>
            </a:r>
            <a:r>
              <a:rPr lang="en-US" sz="3500" dirty="0" err="1">
                <a:effectLst/>
              </a:rPr>
              <a:t>Igreja</a:t>
            </a:r>
            <a:r>
              <a:rPr lang="en-US" sz="3500" dirty="0">
                <a:effectLst/>
              </a:rPr>
              <a:t>, nº 110.</a:t>
            </a:r>
            <a:endParaRPr lang="pt-BR" sz="3500" dirty="0">
              <a:effectLst/>
            </a:endParaRPr>
          </a:p>
        </p:txBody>
      </p:sp>
      <p:pic>
        <p:nvPicPr>
          <p:cNvPr id="5017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1682750"/>
            <a:ext cx="8799512" cy="4937125"/>
          </a:xfrm>
        </p:spPr>
        <p:txBody>
          <a:bodyPr/>
          <a:lstStyle/>
          <a:p>
            <a:pPr marL="0" indent="0" fontAlgn="auto">
              <a:spcAft>
                <a:spcPts val="0"/>
              </a:spcAft>
              <a:buFont typeface="Wingdings 2" pitchFamily="18" charset="2"/>
              <a:buNone/>
              <a:defRPr/>
            </a:pPr>
            <a:r>
              <a:rPr lang="pt-PT" sz="5400" dirty="0">
                <a:effectLst/>
              </a:rPr>
              <a:t>O Magistério Católico é direto e inequívoco ao afirmar que: </a:t>
            </a:r>
            <a:r>
              <a:rPr lang="pt-PT" sz="5400" b="1" i="1" dirty="0">
                <a:solidFill>
                  <a:schemeClr val="accent1"/>
                </a:solidFill>
                <a:effectLst/>
              </a:rPr>
              <a:t>“</a:t>
            </a:r>
            <a:r>
              <a:rPr lang="pt-BR" sz="5400" b="1" i="1" u="sng" dirty="0">
                <a:solidFill>
                  <a:schemeClr val="accent1"/>
                </a:solidFill>
                <a:effectLst/>
              </a:rPr>
              <a:t>A sociedade é</a:t>
            </a:r>
            <a:r>
              <a:rPr lang="pt-BR" sz="5400" b="1" i="1" dirty="0">
                <a:solidFill>
                  <a:schemeClr val="accent1"/>
                </a:solidFill>
                <a:effectLst/>
              </a:rPr>
              <a:t> </a:t>
            </a:r>
            <a:r>
              <a:rPr lang="pt-BR" sz="5400" b="1" i="1" u="sng" dirty="0">
                <a:solidFill>
                  <a:schemeClr val="accent1"/>
                </a:solidFill>
                <a:effectLst/>
              </a:rPr>
              <a:t>indispensável à realização da vocação humana</a:t>
            </a:r>
            <a:r>
              <a:rPr lang="pt-BR" sz="5400" b="1" dirty="0">
                <a:solidFill>
                  <a:schemeClr val="accent1"/>
                </a:solidFill>
                <a:effectLst/>
              </a:rPr>
              <a:t>”. </a:t>
            </a:r>
          </a:p>
          <a:p>
            <a:pPr marL="0" indent="0" fontAlgn="auto">
              <a:spcAft>
                <a:spcPts val="0"/>
              </a:spcAft>
              <a:buFont typeface="Wingdings 2" pitchFamily="18" charset="2"/>
              <a:buNone/>
              <a:defRPr/>
            </a:pPr>
            <a:r>
              <a:rPr lang="pt-BR" sz="3000" dirty="0">
                <a:effectLst/>
              </a:rPr>
              <a:t>CIC - Catecismo da Igreja Católica , Nº  1886.</a:t>
            </a:r>
          </a:p>
          <a:p>
            <a:pPr marL="0" indent="0" fontAlgn="auto">
              <a:spcAft>
                <a:spcPts val="0"/>
              </a:spcAft>
              <a:buFont typeface="Wingdings 2" pitchFamily="18" charset="2"/>
              <a:buNone/>
              <a:defRPr/>
            </a:pPr>
            <a:endParaRPr lang="en-US" sz="5400" dirty="0" smtClean="0"/>
          </a:p>
        </p:txBody>
      </p:sp>
      <p:pic>
        <p:nvPicPr>
          <p:cNvPr id="5120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smtClean="0"/>
              <a:t>Mas </a:t>
            </a:r>
            <a:r>
              <a:rPr lang="en-US" sz="5400" dirty="0" err="1" smtClean="0"/>
              <a:t>qual</a:t>
            </a:r>
            <a:r>
              <a:rPr lang="en-US" sz="5400" dirty="0" smtClean="0"/>
              <a:t> a VOCACAO DO HOMEM?</a:t>
            </a:r>
          </a:p>
        </p:txBody>
      </p:sp>
      <p:pic>
        <p:nvPicPr>
          <p:cNvPr id="5222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69875" y="2070100"/>
            <a:ext cx="8763000" cy="4183063"/>
          </a:xfrm>
        </p:spPr>
        <p:txBody>
          <a:bodyPr/>
          <a:lstStyle/>
          <a:p>
            <a:pPr marL="0" indent="0" fontAlgn="auto">
              <a:spcAft>
                <a:spcPts val="0"/>
              </a:spcAft>
              <a:buFont typeface="Wingdings 2" pitchFamily="18" charset="2"/>
              <a:buNone/>
              <a:defRPr/>
            </a:pPr>
            <a:r>
              <a:rPr lang="en-US" sz="6600" b="1" dirty="0" smtClean="0">
                <a:solidFill>
                  <a:schemeClr val="accent6">
                    <a:lumMod val="60000"/>
                    <a:lumOff val="40000"/>
                  </a:schemeClr>
                </a:solidFill>
              </a:rPr>
              <a:t>A </a:t>
            </a:r>
            <a:r>
              <a:rPr lang="en-US" sz="6600" b="1" dirty="0" err="1" smtClean="0">
                <a:solidFill>
                  <a:schemeClr val="accent6">
                    <a:lumMod val="60000"/>
                    <a:lumOff val="40000"/>
                  </a:schemeClr>
                </a:solidFill>
              </a:rPr>
              <a:t>vida</a:t>
            </a:r>
            <a:r>
              <a:rPr lang="en-US" sz="6600" b="1" dirty="0" smtClean="0">
                <a:solidFill>
                  <a:schemeClr val="accent6">
                    <a:lumMod val="60000"/>
                    <a:lumOff val="40000"/>
                  </a:schemeClr>
                </a:solidFill>
              </a:rPr>
              <a:t> no ESPÍRITO SANTO.</a:t>
            </a:r>
          </a:p>
          <a:p>
            <a:pPr marL="0" indent="0" fontAlgn="auto">
              <a:spcAft>
                <a:spcPts val="0"/>
              </a:spcAft>
              <a:buFont typeface="Wingdings 2" pitchFamily="18" charset="2"/>
              <a:buNone/>
              <a:defRPr/>
            </a:pPr>
            <a:endParaRPr lang="en-US" sz="5400" dirty="0"/>
          </a:p>
          <a:p>
            <a:pPr marL="0" indent="0" fontAlgn="auto">
              <a:spcAft>
                <a:spcPts val="0"/>
              </a:spcAft>
              <a:buFont typeface="Wingdings 2" pitchFamily="18" charset="2"/>
              <a:buNone/>
              <a:defRPr/>
            </a:pPr>
            <a:r>
              <a:rPr lang="pt-BR" sz="1800" dirty="0">
                <a:effectLst/>
              </a:rPr>
              <a:t>CIC - Catecismo da Igreja Católica: TERCEIRA PARTE - A VIDA EM CRISTO; PRIMEIRA SECÇÃO: A VOCAÇÃO DO HOMEM: A VIDA NO ESPÍRITO, nº 1699. </a:t>
            </a:r>
            <a:endParaRPr lang="en-US" sz="1800" dirty="0" smtClean="0"/>
          </a:p>
        </p:txBody>
      </p:sp>
      <p:pic>
        <p:nvPicPr>
          <p:cNvPr id="5325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77500" lnSpcReduction="20000"/>
          </a:bodyPr>
          <a:lstStyle/>
          <a:p>
            <a:pPr marL="0" indent="0" fontAlgn="auto">
              <a:spcAft>
                <a:spcPts val="0"/>
              </a:spcAft>
              <a:buFont typeface="Wingdings 2" pitchFamily="18" charset="2"/>
              <a:buNone/>
              <a:defRPr/>
            </a:pPr>
            <a:r>
              <a:rPr lang="pt-BR" sz="5400" dirty="0">
                <a:effectLst/>
              </a:rPr>
              <a:t>Portanto irmãos, vejamos a </a:t>
            </a:r>
            <a:r>
              <a:rPr lang="pt-BR" sz="5400" dirty="0">
                <a:solidFill>
                  <a:srgbClr val="FF8362"/>
                </a:solidFill>
                <a:effectLst/>
              </a:rPr>
              <a:t>importância essencial </a:t>
            </a:r>
            <a:r>
              <a:rPr lang="pt-BR" sz="5400" dirty="0">
                <a:effectLst/>
              </a:rPr>
              <a:t>que a doutrina confere </a:t>
            </a:r>
            <a:r>
              <a:rPr lang="pt-BR" sz="5400" dirty="0">
                <a:solidFill>
                  <a:srgbClr val="FF8362"/>
                </a:solidFill>
                <a:effectLst/>
              </a:rPr>
              <a:t>à sociedade </a:t>
            </a:r>
            <a:r>
              <a:rPr lang="pt-BR" sz="5400" dirty="0">
                <a:effectLst/>
              </a:rPr>
              <a:t>como espaço de convivência indispensável à nossa vocação, portanto, </a:t>
            </a:r>
            <a:r>
              <a:rPr lang="pt-BR" sz="5400" dirty="0">
                <a:solidFill>
                  <a:srgbClr val="FF8362"/>
                </a:solidFill>
                <a:effectLst/>
              </a:rPr>
              <a:t>indispensável à vida em Cristo</a:t>
            </a:r>
            <a:r>
              <a:rPr lang="pt-BR" sz="5400" dirty="0">
                <a:effectLst/>
              </a:rPr>
              <a:t>.</a:t>
            </a:r>
          </a:p>
          <a:p>
            <a:pPr marL="0" indent="0" fontAlgn="auto">
              <a:spcAft>
                <a:spcPts val="0"/>
              </a:spcAft>
              <a:buFont typeface="Wingdings 2" pitchFamily="18" charset="2"/>
              <a:buNone/>
              <a:defRPr/>
            </a:pPr>
            <a:endParaRPr lang="en-US" sz="5400" dirty="0" smtClean="0"/>
          </a:p>
        </p:txBody>
      </p:sp>
      <p:pic>
        <p:nvPicPr>
          <p:cNvPr id="5427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lnSpcReduction="10000"/>
          </a:bodyPr>
          <a:lstStyle/>
          <a:p>
            <a:pPr marL="0" indent="0" fontAlgn="auto">
              <a:spcAft>
                <a:spcPts val="0"/>
              </a:spcAft>
              <a:buFont typeface="Wingdings 2" pitchFamily="18" charset="2"/>
              <a:buNone/>
              <a:defRPr/>
            </a:pPr>
            <a:r>
              <a:rPr lang="pt-BR" sz="5400" dirty="0">
                <a:effectLst/>
              </a:rPr>
              <a:t>Sobre a </a:t>
            </a:r>
            <a:r>
              <a:rPr lang="pt-BR" sz="5400" u="sng" dirty="0">
                <a:effectLst/>
              </a:rPr>
              <a:t>vida em sociedade </a:t>
            </a:r>
            <a:r>
              <a:rPr lang="pt-BR" sz="5400" dirty="0">
                <a:effectLst/>
              </a:rPr>
              <a:t>destacamos 4 conclusões extraídas do Catecismo da Igreja Católica:</a:t>
            </a:r>
          </a:p>
          <a:p>
            <a:pPr marL="0" indent="0" fontAlgn="auto">
              <a:spcAft>
                <a:spcPts val="0"/>
              </a:spcAft>
              <a:buFont typeface="Wingdings 2" pitchFamily="18" charset="2"/>
              <a:buNone/>
              <a:defRPr/>
            </a:pPr>
            <a:endParaRPr lang="en-US" sz="5400" dirty="0" smtClean="0"/>
          </a:p>
        </p:txBody>
      </p:sp>
      <p:pic>
        <p:nvPicPr>
          <p:cNvPr id="5529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92500"/>
          </a:bodyPr>
          <a:lstStyle/>
          <a:p>
            <a:pPr marL="0" indent="0" fontAlgn="auto">
              <a:spcAft>
                <a:spcPts val="0"/>
              </a:spcAft>
              <a:buFont typeface="Wingdings 2" pitchFamily="18" charset="2"/>
              <a:buNone/>
              <a:defRPr/>
            </a:pPr>
            <a:r>
              <a:rPr lang="pt-BR" sz="5400" b="1" dirty="0">
                <a:effectLst/>
              </a:rPr>
              <a:t>1890. </a:t>
            </a:r>
            <a:r>
              <a:rPr lang="pt-BR" sz="5400" i="1" dirty="0">
                <a:effectLst/>
              </a:rPr>
              <a:t>Existe uma certa semelhança entre a unidade das pessoas divinas e a fraternidade que os homens devem instaurar entre si.</a:t>
            </a:r>
            <a:endParaRPr lang="pt-BR" sz="5400" dirty="0">
              <a:effectLst/>
            </a:endParaRPr>
          </a:p>
          <a:p>
            <a:pPr marL="0" indent="0" fontAlgn="auto">
              <a:spcAft>
                <a:spcPts val="0"/>
              </a:spcAft>
              <a:buFont typeface="Wingdings 2" pitchFamily="18" charset="2"/>
              <a:buNone/>
              <a:defRPr/>
            </a:pPr>
            <a:endParaRPr lang="en-US" sz="5400" dirty="0" smtClean="0"/>
          </a:p>
        </p:txBody>
      </p:sp>
      <p:pic>
        <p:nvPicPr>
          <p:cNvPr id="5632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smtClean="0"/>
              <a:t>Tempo de </a:t>
            </a:r>
            <a:r>
              <a:rPr lang="en-US" sz="5400" dirty="0" err="1" smtClean="0"/>
              <a:t>Graças</a:t>
            </a:r>
            <a:r>
              <a:rPr lang="en-US" sz="5400" dirty="0" smtClean="0"/>
              <a:t>!</a:t>
            </a:r>
          </a:p>
          <a:p>
            <a:pPr marL="0" indent="0" fontAlgn="auto">
              <a:spcAft>
                <a:spcPts val="0"/>
              </a:spcAft>
              <a:buFont typeface="Wingdings 2" pitchFamily="18" charset="2"/>
              <a:buNone/>
              <a:defRPr/>
            </a:pPr>
            <a:r>
              <a:rPr lang="en-US" sz="5400" dirty="0" smtClean="0"/>
              <a:t>Tempo de </a:t>
            </a:r>
            <a:r>
              <a:rPr lang="en-US" sz="5400" dirty="0" err="1" smtClean="0"/>
              <a:t>Perigos</a:t>
            </a:r>
            <a:r>
              <a:rPr lang="en-US" sz="5400" dirty="0" smtClean="0"/>
              <a:t>!</a:t>
            </a:r>
          </a:p>
        </p:txBody>
      </p:sp>
      <p:pic>
        <p:nvPicPr>
          <p:cNvPr id="1945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182563" y="2070100"/>
            <a:ext cx="8688387" cy="4578350"/>
          </a:xfrm>
        </p:spPr>
        <p:txBody>
          <a:bodyPr>
            <a:normAutofit fontScale="85000" lnSpcReduction="10000"/>
          </a:bodyPr>
          <a:lstStyle/>
          <a:p>
            <a:pPr marL="0" indent="0" fontAlgn="auto">
              <a:spcAft>
                <a:spcPts val="0"/>
              </a:spcAft>
              <a:buFont typeface="Wingdings 2" pitchFamily="18" charset="2"/>
              <a:buNone/>
              <a:defRPr/>
            </a:pPr>
            <a:r>
              <a:rPr lang="pt-BR" sz="5400" b="1" dirty="0">
                <a:effectLst/>
              </a:rPr>
              <a:t>1891.</a:t>
            </a:r>
            <a:r>
              <a:rPr lang="pt-BR" sz="5400" dirty="0">
                <a:effectLst/>
              </a:rPr>
              <a:t> </a:t>
            </a:r>
            <a:r>
              <a:rPr lang="pt-BR" sz="5400" i="1" dirty="0">
                <a:effectLst/>
              </a:rPr>
              <a:t>Para se desenvolver em conformidade com a sua natureza, a pessoa humana tem necessidade da vida social. Certas sociedades, como a família e a comunidade civil, correspondem, de modo mais imediato, à natureza do homem.</a:t>
            </a:r>
            <a:endParaRPr lang="pt-BR" sz="5400" dirty="0">
              <a:effectLst/>
            </a:endParaRPr>
          </a:p>
        </p:txBody>
      </p:sp>
      <p:pic>
        <p:nvPicPr>
          <p:cNvPr id="5734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pt-BR" sz="5400" b="1" dirty="0">
                <a:effectLst/>
              </a:rPr>
              <a:t>1892.</a:t>
            </a:r>
            <a:r>
              <a:rPr lang="pt-BR" sz="5400" dirty="0">
                <a:effectLst/>
              </a:rPr>
              <a:t> </a:t>
            </a:r>
            <a:r>
              <a:rPr lang="pt-BR" sz="5400" i="1" dirty="0">
                <a:effectLst/>
              </a:rPr>
              <a:t>«A pessoa humana é e deve ser o princípio, o sujeito e o fim de todas as instituições sociais» </a:t>
            </a:r>
            <a:r>
              <a:rPr lang="pt-BR" sz="5400" dirty="0">
                <a:effectLst/>
              </a:rPr>
              <a:t>.</a:t>
            </a:r>
          </a:p>
          <a:p>
            <a:pPr marL="0" indent="0" fontAlgn="auto">
              <a:spcAft>
                <a:spcPts val="0"/>
              </a:spcAft>
              <a:buFont typeface="Wingdings 2" pitchFamily="18" charset="2"/>
              <a:buNone/>
              <a:defRPr/>
            </a:pPr>
            <a:endParaRPr lang="en-US" sz="5400" dirty="0" smtClean="0"/>
          </a:p>
        </p:txBody>
      </p:sp>
      <p:pic>
        <p:nvPicPr>
          <p:cNvPr id="5837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pt-BR" sz="5400" b="1" dirty="0">
                <a:effectLst/>
              </a:rPr>
              <a:t>1893</a:t>
            </a:r>
            <a:r>
              <a:rPr lang="pt-BR" sz="5400" i="1" dirty="0">
                <a:effectLst/>
              </a:rPr>
              <a:t>. Deve promover-se uma larga participação nas associações e instituições de livre iniciativa</a:t>
            </a:r>
            <a:r>
              <a:rPr lang="pt-BR" sz="5400" dirty="0">
                <a:effectLst/>
              </a:rPr>
              <a:t> </a:t>
            </a:r>
            <a:endParaRPr lang="en-US" sz="5400" dirty="0" smtClean="0"/>
          </a:p>
        </p:txBody>
      </p:sp>
      <p:pic>
        <p:nvPicPr>
          <p:cNvPr id="5939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85000" lnSpcReduction="20000"/>
          </a:bodyPr>
          <a:lstStyle/>
          <a:p>
            <a:pPr marL="0" indent="0" fontAlgn="auto">
              <a:spcAft>
                <a:spcPts val="0"/>
              </a:spcAft>
              <a:buFont typeface="Wingdings 2" pitchFamily="18" charset="2"/>
              <a:buNone/>
              <a:defRPr/>
            </a:pPr>
            <a:r>
              <a:rPr lang="en-US" sz="5400" dirty="0" err="1" smtClean="0"/>
              <a:t>Essa</a:t>
            </a:r>
            <a:r>
              <a:rPr lang="en-US" sz="5400" dirty="0" smtClean="0"/>
              <a:t> </a:t>
            </a:r>
            <a:r>
              <a:rPr lang="en-US" sz="5400" dirty="0" err="1" smtClean="0"/>
              <a:t>percepção</a:t>
            </a:r>
            <a:r>
              <a:rPr lang="en-US" sz="5400" dirty="0" smtClean="0"/>
              <a:t> do </a:t>
            </a:r>
            <a:r>
              <a:rPr lang="en-US" sz="5400" dirty="0" err="1" smtClean="0"/>
              <a:t>amor</a:t>
            </a:r>
            <a:r>
              <a:rPr lang="en-US" sz="5400" dirty="0" smtClean="0"/>
              <a:t> </a:t>
            </a:r>
            <a:r>
              <a:rPr lang="en-US" sz="5400" dirty="0" err="1" smtClean="0"/>
              <a:t>como</a:t>
            </a:r>
            <a:r>
              <a:rPr lang="en-US" sz="5400" dirty="0" smtClean="0"/>
              <a:t> </a:t>
            </a:r>
            <a:r>
              <a:rPr lang="en-US" sz="5400" dirty="0" err="1" smtClean="0"/>
              <a:t>vínculo</a:t>
            </a:r>
            <a:r>
              <a:rPr lang="en-US" sz="5400" dirty="0" smtClean="0"/>
              <a:t> </a:t>
            </a:r>
            <a:r>
              <a:rPr lang="en-US" sz="5400" dirty="0" err="1" smtClean="0"/>
              <a:t>essencial</a:t>
            </a:r>
            <a:r>
              <a:rPr lang="en-US" sz="5400" dirty="0" smtClean="0"/>
              <a:t> da </a:t>
            </a:r>
            <a:r>
              <a:rPr lang="en-US" sz="5400" dirty="0" err="1" smtClean="0"/>
              <a:t>experiência</a:t>
            </a:r>
            <a:r>
              <a:rPr lang="en-US" sz="5400" dirty="0" smtClean="0"/>
              <a:t> de </a:t>
            </a:r>
            <a:r>
              <a:rPr lang="en-US" sz="5400" dirty="0" err="1" smtClean="0"/>
              <a:t>sociedade</a:t>
            </a:r>
            <a:r>
              <a:rPr lang="en-US" sz="5400" dirty="0" smtClean="0"/>
              <a:t>…</a:t>
            </a:r>
            <a:r>
              <a:rPr lang="en-US" sz="5400" dirty="0" err="1" smtClean="0"/>
              <a:t>como</a:t>
            </a:r>
            <a:r>
              <a:rPr lang="en-US" sz="5400" dirty="0" smtClean="0"/>
              <a:t> </a:t>
            </a:r>
            <a:r>
              <a:rPr lang="en-US" sz="5400" dirty="0" err="1" smtClean="0"/>
              <a:t>paradigma</a:t>
            </a:r>
            <a:r>
              <a:rPr lang="en-US" sz="5400" dirty="0" smtClean="0"/>
              <a:t> </a:t>
            </a:r>
            <a:r>
              <a:rPr lang="en-US" sz="5400" dirty="0" err="1" smtClean="0"/>
              <a:t>mesmo</a:t>
            </a:r>
            <a:r>
              <a:rPr lang="en-US" sz="5400" dirty="0" smtClean="0"/>
              <a:t>…</a:t>
            </a:r>
            <a:r>
              <a:rPr lang="en-US" sz="5400" dirty="0" err="1" smtClean="0"/>
              <a:t>nos</a:t>
            </a:r>
            <a:r>
              <a:rPr lang="en-US" sz="5400" dirty="0" smtClean="0"/>
              <a:t> </a:t>
            </a:r>
            <a:r>
              <a:rPr lang="en-US" sz="5400" dirty="0" err="1" smtClean="0"/>
              <a:t>remete</a:t>
            </a:r>
            <a:r>
              <a:rPr lang="en-US" sz="5400" dirty="0"/>
              <a:t> </a:t>
            </a:r>
            <a:r>
              <a:rPr lang="en-US" sz="5400" dirty="0" smtClean="0"/>
              <a:t>a </a:t>
            </a:r>
            <a:r>
              <a:rPr lang="en-US" sz="5400" dirty="0" err="1" smtClean="0"/>
              <a:t>uma</a:t>
            </a:r>
            <a:r>
              <a:rPr lang="en-US" sz="5400" dirty="0" smtClean="0"/>
              <a:t> </a:t>
            </a:r>
            <a:r>
              <a:rPr lang="en-US" sz="5400" dirty="0" err="1" smtClean="0"/>
              <a:t>dimensão</a:t>
            </a:r>
            <a:r>
              <a:rPr lang="en-US" sz="5400" dirty="0" smtClean="0"/>
              <a:t> </a:t>
            </a:r>
            <a:r>
              <a:rPr lang="en-US" sz="5400" dirty="0" err="1" smtClean="0"/>
              <a:t>que</a:t>
            </a:r>
            <a:r>
              <a:rPr lang="en-US" sz="5400" dirty="0" smtClean="0"/>
              <a:t> </a:t>
            </a:r>
            <a:r>
              <a:rPr lang="en-US" sz="5400" dirty="0" err="1" smtClean="0"/>
              <a:t>quero</a:t>
            </a:r>
            <a:r>
              <a:rPr lang="en-US" sz="5400" dirty="0" smtClean="0"/>
              <a:t> </a:t>
            </a:r>
            <a:r>
              <a:rPr lang="en-US" sz="5400" dirty="0" err="1" smtClean="0"/>
              <a:t>frisar</a:t>
            </a:r>
            <a:r>
              <a:rPr lang="en-US" sz="5400" dirty="0" smtClean="0"/>
              <a:t> </a:t>
            </a:r>
            <a:r>
              <a:rPr lang="en-US" sz="5400" dirty="0" err="1" smtClean="0"/>
              <a:t>em</a:t>
            </a:r>
            <a:r>
              <a:rPr lang="en-US" sz="5400" dirty="0" smtClean="0"/>
              <a:t> </a:t>
            </a:r>
            <a:r>
              <a:rPr lang="en-US" sz="5400" dirty="0" err="1" smtClean="0"/>
              <a:t>nossa</a:t>
            </a:r>
            <a:r>
              <a:rPr lang="en-US" sz="5400" dirty="0" smtClean="0"/>
              <a:t> </a:t>
            </a:r>
            <a:r>
              <a:rPr lang="en-US" sz="5400" dirty="0" err="1" smtClean="0"/>
              <a:t>reflexão</a:t>
            </a:r>
            <a:r>
              <a:rPr lang="en-US" sz="5400" dirty="0" smtClean="0"/>
              <a:t>:</a:t>
            </a:r>
          </a:p>
        </p:txBody>
      </p:sp>
      <p:pic>
        <p:nvPicPr>
          <p:cNvPr id="6041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Autofit/>
          </a:bodyPr>
          <a:lstStyle/>
          <a:p>
            <a:pPr marL="0" indent="0" fontAlgn="auto">
              <a:spcAft>
                <a:spcPts val="0"/>
              </a:spcAft>
              <a:buFont typeface="Wingdings 2" pitchFamily="18" charset="2"/>
              <a:buNone/>
              <a:defRPr/>
            </a:pPr>
            <a:r>
              <a:rPr lang="en-US" sz="9600" b="1" dirty="0" err="1" smtClean="0">
                <a:solidFill>
                  <a:srgbClr val="FFFF00"/>
                </a:solidFill>
              </a:rPr>
              <a:t>Temos</a:t>
            </a:r>
            <a:r>
              <a:rPr lang="en-US" sz="9600" b="1" dirty="0" smtClean="0">
                <a:solidFill>
                  <a:srgbClr val="FFFF00"/>
                </a:solidFill>
              </a:rPr>
              <a:t> </a:t>
            </a:r>
            <a:r>
              <a:rPr lang="en-US" sz="9600" b="1" dirty="0" err="1">
                <a:solidFill>
                  <a:srgbClr val="FFFF00"/>
                </a:solidFill>
              </a:rPr>
              <a:t>D</a:t>
            </a:r>
            <a:r>
              <a:rPr lang="en-US" sz="9600" b="1" dirty="0" err="1" smtClean="0">
                <a:solidFill>
                  <a:srgbClr val="FFFF00"/>
                </a:solidFill>
              </a:rPr>
              <a:t>ireitos</a:t>
            </a:r>
            <a:r>
              <a:rPr lang="en-US" sz="9600" b="1" dirty="0" smtClean="0">
                <a:solidFill>
                  <a:srgbClr val="FFFF00"/>
                </a:solidFill>
              </a:rPr>
              <a:t> e </a:t>
            </a:r>
            <a:r>
              <a:rPr lang="en-US" sz="9600" b="1" dirty="0" err="1" smtClean="0">
                <a:solidFill>
                  <a:srgbClr val="FFFF00"/>
                </a:solidFill>
              </a:rPr>
              <a:t>Deveres</a:t>
            </a:r>
            <a:r>
              <a:rPr lang="en-US" sz="9600" b="1" dirty="0" smtClean="0">
                <a:solidFill>
                  <a:srgbClr val="FFFF00"/>
                </a:solidFill>
              </a:rPr>
              <a:t>!</a:t>
            </a:r>
          </a:p>
        </p:txBody>
      </p:sp>
      <p:pic>
        <p:nvPicPr>
          <p:cNvPr id="6144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92500"/>
          </a:bodyPr>
          <a:lstStyle/>
          <a:p>
            <a:pPr marL="0" indent="0" fontAlgn="auto">
              <a:spcAft>
                <a:spcPts val="0"/>
              </a:spcAft>
              <a:buFont typeface="Wingdings 2" pitchFamily="18" charset="2"/>
              <a:buNone/>
              <a:defRPr/>
            </a:pPr>
            <a:r>
              <a:rPr lang="en-US" sz="5400" dirty="0" smtClean="0"/>
              <a:t>Mas um </a:t>
            </a:r>
            <a:r>
              <a:rPr lang="en-US" sz="5400" dirty="0" err="1" smtClean="0"/>
              <a:t>pouco</a:t>
            </a:r>
            <a:r>
              <a:rPr lang="en-US" sz="5400" dirty="0" smtClean="0"/>
              <a:t> antes de </a:t>
            </a:r>
            <a:r>
              <a:rPr lang="en-US" sz="5400" dirty="0" err="1" smtClean="0"/>
              <a:t>falar</a:t>
            </a:r>
            <a:r>
              <a:rPr lang="en-US" sz="5400" dirty="0" smtClean="0"/>
              <a:t> de </a:t>
            </a:r>
            <a:r>
              <a:rPr lang="en-US" sz="5400" dirty="0" err="1" smtClean="0"/>
              <a:t>direitos</a:t>
            </a:r>
            <a:r>
              <a:rPr lang="en-US" sz="5400" dirty="0" smtClean="0"/>
              <a:t> e </a:t>
            </a:r>
            <a:r>
              <a:rPr lang="en-US" sz="5400" dirty="0" err="1" smtClean="0"/>
              <a:t>deveres</a:t>
            </a:r>
            <a:r>
              <a:rPr lang="en-US" sz="5400" dirty="0" smtClean="0"/>
              <a:t> </a:t>
            </a:r>
            <a:r>
              <a:rPr lang="en-US" sz="5400" dirty="0" err="1" smtClean="0"/>
              <a:t>que</a:t>
            </a:r>
            <a:r>
              <a:rPr lang="en-US" sz="5400" dirty="0" smtClean="0"/>
              <a:t> se </a:t>
            </a:r>
            <a:r>
              <a:rPr lang="en-US" sz="5400" dirty="0" err="1" smtClean="0"/>
              <a:t>projetam</a:t>
            </a:r>
            <a:r>
              <a:rPr lang="en-US" sz="5400" dirty="0" smtClean="0"/>
              <a:t> </a:t>
            </a:r>
            <a:r>
              <a:rPr lang="en-US" sz="5400" dirty="0" err="1" smtClean="0"/>
              <a:t>na</a:t>
            </a:r>
            <a:r>
              <a:rPr lang="en-US" sz="5400" dirty="0" smtClean="0"/>
              <a:t> </a:t>
            </a:r>
            <a:r>
              <a:rPr lang="en-US" sz="5400" dirty="0" err="1" smtClean="0"/>
              <a:t>vivencia</a:t>
            </a:r>
            <a:r>
              <a:rPr lang="en-US" sz="5400" dirty="0" smtClean="0"/>
              <a:t> social…</a:t>
            </a:r>
            <a:r>
              <a:rPr lang="en-US" sz="5400" dirty="0" err="1" smtClean="0"/>
              <a:t>citamos</a:t>
            </a:r>
            <a:r>
              <a:rPr lang="en-US" sz="5400" dirty="0" smtClean="0"/>
              <a:t> </a:t>
            </a:r>
            <a:r>
              <a:rPr lang="en-US" sz="5400" dirty="0" err="1" smtClean="0"/>
              <a:t>os</a:t>
            </a:r>
            <a:r>
              <a:rPr lang="en-US" sz="5400" dirty="0" smtClean="0"/>
              <a:t> </a:t>
            </a:r>
            <a:r>
              <a:rPr lang="en-US" sz="5400" dirty="0" err="1" smtClean="0"/>
              <a:t>pilares</a:t>
            </a:r>
            <a:r>
              <a:rPr lang="en-US" sz="5400" dirty="0" smtClean="0"/>
              <a:t> da </a:t>
            </a:r>
            <a:r>
              <a:rPr lang="en-US" sz="5400" dirty="0" err="1" smtClean="0"/>
              <a:t>nossa</a:t>
            </a:r>
            <a:r>
              <a:rPr lang="en-US" sz="5400" dirty="0" smtClean="0"/>
              <a:t> DSI:</a:t>
            </a:r>
          </a:p>
        </p:txBody>
      </p:sp>
      <p:pic>
        <p:nvPicPr>
          <p:cNvPr id="6246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6600" dirty="0" smtClean="0"/>
              <a:t>4 </a:t>
            </a:r>
            <a:r>
              <a:rPr lang="en-US" sz="6600" dirty="0" err="1" smtClean="0"/>
              <a:t>princípios</a:t>
            </a:r>
            <a:r>
              <a:rPr lang="en-US" sz="6600" dirty="0" smtClean="0"/>
              <a:t> </a:t>
            </a:r>
            <a:r>
              <a:rPr lang="en-US" sz="6600" dirty="0" err="1" smtClean="0"/>
              <a:t>centrais</a:t>
            </a:r>
            <a:r>
              <a:rPr lang="en-US" sz="6600" dirty="0" smtClean="0"/>
              <a:t> de </a:t>
            </a:r>
            <a:r>
              <a:rPr lang="en-US" sz="6600" dirty="0" err="1" smtClean="0"/>
              <a:t>nossa</a:t>
            </a:r>
            <a:r>
              <a:rPr lang="en-US" sz="6600" dirty="0" smtClean="0"/>
              <a:t> DSI:</a:t>
            </a:r>
          </a:p>
        </p:txBody>
      </p:sp>
      <p:pic>
        <p:nvPicPr>
          <p:cNvPr id="6349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54000" y="2070100"/>
            <a:ext cx="8123238" cy="4183063"/>
          </a:xfrm>
        </p:spPr>
        <p:txBody>
          <a:bodyPr>
            <a:normAutofit fontScale="92500" lnSpcReduction="20000"/>
          </a:bodyPr>
          <a:lstStyle/>
          <a:p>
            <a:pPr fontAlgn="auto">
              <a:spcAft>
                <a:spcPts val="0"/>
              </a:spcAft>
              <a:defRPr/>
            </a:pPr>
            <a:r>
              <a:rPr lang="pt-BR" sz="5400" dirty="0">
                <a:effectLst/>
              </a:rPr>
              <a:t>D</a:t>
            </a:r>
            <a:r>
              <a:rPr lang="pt-BR" sz="5400" dirty="0" smtClean="0">
                <a:effectLst/>
              </a:rPr>
              <a:t>ignidade </a:t>
            </a:r>
            <a:r>
              <a:rPr lang="pt-BR" sz="5400" dirty="0">
                <a:effectLst/>
              </a:rPr>
              <a:t>da pessoa </a:t>
            </a:r>
            <a:r>
              <a:rPr lang="pt-BR" sz="5400" dirty="0" smtClean="0">
                <a:effectLst/>
              </a:rPr>
              <a:t>humana </a:t>
            </a:r>
          </a:p>
          <a:p>
            <a:pPr fontAlgn="auto">
              <a:spcAft>
                <a:spcPts val="0"/>
              </a:spcAft>
              <a:defRPr/>
            </a:pPr>
            <a:r>
              <a:rPr lang="pt-BR" sz="5400" dirty="0">
                <a:effectLst/>
              </a:rPr>
              <a:t>S</a:t>
            </a:r>
            <a:r>
              <a:rPr lang="pt-BR" sz="5400" dirty="0" smtClean="0">
                <a:effectLst/>
              </a:rPr>
              <a:t>ubsidiariedade</a:t>
            </a:r>
          </a:p>
          <a:p>
            <a:pPr fontAlgn="auto">
              <a:spcAft>
                <a:spcPts val="0"/>
              </a:spcAft>
              <a:defRPr/>
            </a:pPr>
            <a:r>
              <a:rPr lang="pt-BR" sz="5400" dirty="0" smtClean="0">
                <a:effectLst/>
              </a:rPr>
              <a:t>Solidariedade</a:t>
            </a:r>
          </a:p>
          <a:p>
            <a:pPr fontAlgn="auto">
              <a:spcAft>
                <a:spcPts val="0"/>
              </a:spcAft>
              <a:defRPr/>
            </a:pPr>
            <a:r>
              <a:rPr lang="pt-BR" sz="5400" dirty="0">
                <a:effectLst/>
              </a:rPr>
              <a:t>B</a:t>
            </a:r>
            <a:r>
              <a:rPr lang="pt-BR" sz="5400" dirty="0" smtClean="0">
                <a:effectLst/>
              </a:rPr>
              <a:t>em Comum</a:t>
            </a:r>
          </a:p>
        </p:txBody>
      </p:sp>
      <p:pic>
        <p:nvPicPr>
          <p:cNvPr id="6451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lstStyle/>
          <a:p>
            <a:pPr fontAlgn="auto">
              <a:spcAft>
                <a:spcPts val="0"/>
              </a:spcAft>
              <a:defRPr/>
            </a:pPr>
            <a:r>
              <a:rPr lang="pt-BR" sz="6000" dirty="0">
                <a:effectLst/>
              </a:rPr>
              <a:t>Dignidade da pessoa humana </a:t>
            </a:r>
          </a:p>
          <a:p>
            <a:pPr fontAlgn="auto">
              <a:spcAft>
                <a:spcPts val="0"/>
              </a:spcAft>
              <a:defRPr/>
            </a:pPr>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a:xfrm>
            <a:off x="393700" y="1703388"/>
            <a:ext cx="8410575" cy="4549775"/>
          </a:xfrm>
        </p:spPr>
        <p:txBody>
          <a:bodyPr>
            <a:normAutofit fontScale="92500" lnSpcReduction="10000"/>
          </a:bodyPr>
          <a:lstStyle/>
          <a:p>
            <a:pPr fontAlgn="auto">
              <a:spcAft>
                <a:spcPts val="0"/>
              </a:spcAft>
              <a:defRPr/>
            </a:pPr>
            <a:r>
              <a:rPr lang="en-US" b="1" dirty="0"/>
              <a:t>A DIGNIDADE DA PESSOA </a:t>
            </a:r>
            <a:r>
              <a:rPr lang="en-US" b="1" dirty="0" smtClean="0"/>
              <a:t>HUMANA – Catecismo da Igreja Católica, nº 1700</a:t>
            </a:r>
            <a:r>
              <a:rPr lang="en-US" b="1" dirty="0"/>
              <a:t>.</a:t>
            </a:r>
            <a:r>
              <a:rPr lang="en-US" dirty="0"/>
              <a:t> A </a:t>
            </a:r>
            <a:r>
              <a:rPr lang="en-US" dirty="0" err="1"/>
              <a:t>dignidade</a:t>
            </a:r>
            <a:r>
              <a:rPr lang="en-US" dirty="0"/>
              <a:t> da </a:t>
            </a:r>
            <a:r>
              <a:rPr lang="en-US" dirty="0" err="1"/>
              <a:t>pessoa</a:t>
            </a:r>
            <a:r>
              <a:rPr lang="en-US" dirty="0"/>
              <a:t> </a:t>
            </a:r>
            <a:r>
              <a:rPr lang="en-US" dirty="0" err="1"/>
              <a:t>humana</a:t>
            </a:r>
            <a:r>
              <a:rPr lang="en-US" dirty="0"/>
              <a:t> </a:t>
            </a:r>
            <a:r>
              <a:rPr lang="en-US" dirty="0" err="1"/>
              <a:t>radica</a:t>
            </a:r>
            <a:r>
              <a:rPr lang="en-US" dirty="0"/>
              <a:t> </a:t>
            </a:r>
            <a:r>
              <a:rPr lang="en-US" dirty="0" err="1"/>
              <a:t>na</a:t>
            </a:r>
            <a:r>
              <a:rPr lang="en-US" dirty="0"/>
              <a:t> </a:t>
            </a:r>
            <a:r>
              <a:rPr lang="en-US" dirty="0" err="1"/>
              <a:t>sua</a:t>
            </a:r>
            <a:r>
              <a:rPr lang="en-US" dirty="0"/>
              <a:t> </a:t>
            </a:r>
            <a:r>
              <a:rPr lang="en-US" dirty="0" err="1"/>
              <a:t>criação</a:t>
            </a:r>
            <a:r>
              <a:rPr lang="en-US" dirty="0"/>
              <a:t> </a:t>
            </a:r>
            <a:r>
              <a:rPr lang="en-US" dirty="0" err="1"/>
              <a:t>à</a:t>
            </a:r>
            <a:r>
              <a:rPr lang="en-US" dirty="0"/>
              <a:t> </a:t>
            </a:r>
            <a:r>
              <a:rPr lang="en-US" dirty="0" err="1"/>
              <a:t>imagem</a:t>
            </a:r>
            <a:r>
              <a:rPr lang="en-US" dirty="0"/>
              <a:t> e </a:t>
            </a:r>
            <a:r>
              <a:rPr lang="en-US" dirty="0" err="1"/>
              <a:t>semelhança</a:t>
            </a:r>
            <a:r>
              <a:rPr lang="en-US" dirty="0"/>
              <a:t> de Deus </a:t>
            </a:r>
            <a:r>
              <a:rPr lang="en-US" i="1" dirty="0"/>
              <a:t>(</a:t>
            </a:r>
            <a:r>
              <a:rPr lang="en-US" i="1" dirty="0" err="1"/>
              <a:t>Artigo</a:t>
            </a:r>
            <a:r>
              <a:rPr lang="en-US" i="1" dirty="0"/>
              <a:t> </a:t>
            </a:r>
            <a:r>
              <a:rPr lang="en-US" dirty="0"/>
              <a:t>1) e </a:t>
            </a:r>
            <a:r>
              <a:rPr lang="en-US" dirty="0" err="1"/>
              <a:t>realiza</a:t>
            </a:r>
            <a:r>
              <a:rPr lang="en-US" dirty="0"/>
              <a:t>-se </a:t>
            </a:r>
            <a:r>
              <a:rPr lang="en-US" dirty="0" err="1"/>
              <a:t>na</a:t>
            </a:r>
            <a:r>
              <a:rPr lang="en-US" dirty="0"/>
              <a:t> </a:t>
            </a:r>
            <a:r>
              <a:rPr lang="en-US" dirty="0" err="1"/>
              <a:t>sua</a:t>
            </a:r>
            <a:r>
              <a:rPr lang="en-US" dirty="0"/>
              <a:t> </a:t>
            </a:r>
            <a:r>
              <a:rPr lang="en-US" dirty="0" err="1"/>
              <a:t>vocação</a:t>
            </a:r>
            <a:r>
              <a:rPr lang="en-US" dirty="0"/>
              <a:t> </a:t>
            </a:r>
            <a:r>
              <a:rPr lang="en-US" dirty="0" err="1"/>
              <a:t>à</a:t>
            </a:r>
            <a:r>
              <a:rPr lang="en-US" dirty="0"/>
              <a:t> </a:t>
            </a:r>
            <a:r>
              <a:rPr lang="en-US" dirty="0" err="1"/>
              <a:t>bem-aventurança</a:t>
            </a:r>
            <a:r>
              <a:rPr lang="en-US" dirty="0"/>
              <a:t> </a:t>
            </a:r>
            <a:r>
              <a:rPr lang="en-US" dirty="0" err="1"/>
              <a:t>divina</a:t>
            </a:r>
            <a:r>
              <a:rPr lang="en-US" dirty="0"/>
              <a:t> </a:t>
            </a:r>
            <a:r>
              <a:rPr lang="en-US" i="1" dirty="0"/>
              <a:t>(</a:t>
            </a:r>
            <a:r>
              <a:rPr lang="en-US" i="1" dirty="0" err="1"/>
              <a:t>Artigo</a:t>
            </a:r>
            <a:r>
              <a:rPr lang="en-US" i="1" dirty="0"/>
              <a:t> 2). </a:t>
            </a:r>
            <a:r>
              <a:rPr lang="en-US" dirty="0"/>
              <a:t>Compete </a:t>
            </a:r>
            <a:r>
              <a:rPr lang="en-US" dirty="0" err="1"/>
              <a:t>ao</a:t>
            </a:r>
            <a:r>
              <a:rPr lang="en-US" dirty="0"/>
              <a:t> </a:t>
            </a:r>
            <a:r>
              <a:rPr lang="en-US" dirty="0" err="1"/>
              <a:t>ser</a:t>
            </a:r>
            <a:r>
              <a:rPr lang="en-US" dirty="0"/>
              <a:t> </a:t>
            </a:r>
            <a:r>
              <a:rPr lang="en-US" dirty="0" err="1"/>
              <a:t>humano</a:t>
            </a:r>
            <a:r>
              <a:rPr lang="en-US" dirty="0"/>
              <a:t> </a:t>
            </a:r>
            <a:r>
              <a:rPr lang="en-US" dirty="0" err="1"/>
              <a:t>chegar</a:t>
            </a:r>
            <a:r>
              <a:rPr lang="en-US" dirty="0"/>
              <a:t> </a:t>
            </a:r>
            <a:r>
              <a:rPr lang="en-US" dirty="0" err="1"/>
              <a:t>livremente</a:t>
            </a:r>
            <a:r>
              <a:rPr lang="en-US" dirty="0"/>
              <a:t> a </a:t>
            </a:r>
            <a:r>
              <a:rPr lang="en-US" dirty="0" err="1"/>
              <a:t>esta</a:t>
            </a:r>
            <a:r>
              <a:rPr lang="en-US" dirty="0"/>
              <a:t> </a:t>
            </a:r>
            <a:r>
              <a:rPr lang="en-US" dirty="0" err="1"/>
              <a:t>realização</a:t>
            </a:r>
            <a:r>
              <a:rPr lang="en-US" dirty="0"/>
              <a:t> </a:t>
            </a:r>
            <a:r>
              <a:rPr lang="en-US" i="1" dirty="0"/>
              <a:t>(</a:t>
            </a:r>
            <a:r>
              <a:rPr lang="en-US" i="1" dirty="0" err="1"/>
              <a:t>Artigo</a:t>
            </a:r>
            <a:r>
              <a:rPr lang="en-US" i="1" dirty="0"/>
              <a:t> 3). </a:t>
            </a:r>
            <a:r>
              <a:rPr lang="en-US" dirty="0" err="1"/>
              <a:t>Pelos</a:t>
            </a:r>
            <a:r>
              <a:rPr lang="en-US" dirty="0"/>
              <a:t> </a:t>
            </a:r>
            <a:r>
              <a:rPr lang="en-US" dirty="0" err="1"/>
              <a:t>seus</a:t>
            </a:r>
            <a:r>
              <a:rPr lang="en-US" dirty="0"/>
              <a:t> </a:t>
            </a:r>
            <a:r>
              <a:rPr lang="en-US" dirty="0" err="1"/>
              <a:t>actos</a:t>
            </a:r>
            <a:r>
              <a:rPr lang="en-US" dirty="0"/>
              <a:t> </a:t>
            </a:r>
            <a:r>
              <a:rPr lang="en-US" dirty="0" err="1"/>
              <a:t>deliberados</a:t>
            </a:r>
            <a:r>
              <a:rPr lang="en-US" dirty="0"/>
              <a:t> </a:t>
            </a:r>
            <a:r>
              <a:rPr lang="en-US" i="1" dirty="0"/>
              <a:t>(</a:t>
            </a:r>
            <a:r>
              <a:rPr lang="en-US" i="1" dirty="0" err="1"/>
              <a:t>Artigo</a:t>
            </a:r>
            <a:r>
              <a:rPr lang="en-US" i="1" dirty="0"/>
              <a:t> 4), </a:t>
            </a:r>
            <a:r>
              <a:rPr lang="en-US" dirty="0"/>
              <a:t>a</a:t>
            </a:r>
            <a:r>
              <a:rPr lang="en-US" i="1" dirty="0"/>
              <a:t> </a:t>
            </a:r>
            <a:r>
              <a:rPr lang="en-US" dirty="0" err="1"/>
              <a:t>pessoa</a:t>
            </a:r>
            <a:r>
              <a:rPr lang="en-US" dirty="0"/>
              <a:t> </a:t>
            </a:r>
            <a:r>
              <a:rPr lang="en-US" dirty="0" err="1"/>
              <a:t>humana</a:t>
            </a:r>
            <a:r>
              <a:rPr lang="en-US" dirty="0"/>
              <a:t> </a:t>
            </a:r>
            <a:r>
              <a:rPr lang="en-US" dirty="0" err="1"/>
              <a:t>conforma</a:t>
            </a:r>
            <a:r>
              <a:rPr lang="en-US" dirty="0"/>
              <a:t>-se, </a:t>
            </a:r>
            <a:r>
              <a:rPr lang="en-US" dirty="0" err="1"/>
              <a:t>ou</a:t>
            </a:r>
            <a:r>
              <a:rPr lang="en-US" dirty="0"/>
              <a:t> </a:t>
            </a:r>
            <a:r>
              <a:rPr lang="en-US" dirty="0" err="1"/>
              <a:t>não</a:t>
            </a:r>
            <a:r>
              <a:rPr lang="en-US" dirty="0"/>
              <a:t>, com o </a:t>
            </a:r>
            <a:r>
              <a:rPr lang="en-US" dirty="0" err="1"/>
              <a:t>bem</a:t>
            </a:r>
            <a:r>
              <a:rPr lang="en-US" dirty="0"/>
              <a:t> </a:t>
            </a:r>
            <a:r>
              <a:rPr lang="en-US" dirty="0" err="1"/>
              <a:t>prometido</a:t>
            </a:r>
            <a:r>
              <a:rPr lang="en-US" dirty="0"/>
              <a:t> </a:t>
            </a:r>
            <a:r>
              <a:rPr lang="en-US" dirty="0" err="1"/>
              <a:t>por</a:t>
            </a:r>
            <a:r>
              <a:rPr lang="en-US" dirty="0"/>
              <a:t> Deus e </a:t>
            </a:r>
            <a:r>
              <a:rPr lang="en-US" dirty="0" err="1"/>
              <a:t>atestado</a:t>
            </a:r>
            <a:r>
              <a:rPr lang="en-US" dirty="0"/>
              <a:t> </a:t>
            </a:r>
            <a:r>
              <a:rPr lang="en-US" dirty="0" err="1"/>
              <a:t>pela</a:t>
            </a:r>
            <a:r>
              <a:rPr lang="en-US" dirty="0"/>
              <a:t> </a:t>
            </a:r>
            <a:r>
              <a:rPr lang="en-US" dirty="0" err="1"/>
              <a:t>consciência</a:t>
            </a:r>
            <a:r>
              <a:rPr lang="en-US" dirty="0"/>
              <a:t> moral </a:t>
            </a:r>
            <a:r>
              <a:rPr lang="en-US" i="1" dirty="0"/>
              <a:t>(</a:t>
            </a:r>
            <a:r>
              <a:rPr lang="en-US" i="1" dirty="0" err="1"/>
              <a:t>Artigo</a:t>
            </a:r>
            <a:r>
              <a:rPr lang="en-US" i="1" dirty="0"/>
              <a:t> 5). </a:t>
            </a:r>
            <a:r>
              <a:rPr lang="en-US" dirty="0" err="1"/>
              <a:t>Os</a:t>
            </a:r>
            <a:r>
              <a:rPr lang="en-US" dirty="0"/>
              <a:t> </a:t>
            </a:r>
            <a:r>
              <a:rPr lang="en-US" dirty="0" err="1"/>
              <a:t>seres</a:t>
            </a:r>
            <a:r>
              <a:rPr lang="en-US" dirty="0"/>
              <a:t> </a:t>
            </a:r>
            <a:r>
              <a:rPr lang="en-US" dirty="0" err="1"/>
              <a:t>humanos</a:t>
            </a:r>
            <a:r>
              <a:rPr lang="en-US" dirty="0"/>
              <a:t> </a:t>
            </a:r>
            <a:r>
              <a:rPr lang="en-US" dirty="0" err="1"/>
              <a:t>edificam</a:t>
            </a:r>
            <a:r>
              <a:rPr lang="en-US" dirty="0"/>
              <a:t>-se a </a:t>
            </a:r>
            <a:r>
              <a:rPr lang="en-US" dirty="0" err="1"/>
              <a:t>si</a:t>
            </a:r>
            <a:r>
              <a:rPr lang="en-US" dirty="0"/>
              <a:t> </a:t>
            </a:r>
            <a:r>
              <a:rPr lang="en-US" dirty="0" err="1"/>
              <a:t>mesmos</a:t>
            </a:r>
            <a:r>
              <a:rPr lang="en-US" dirty="0"/>
              <a:t> e </a:t>
            </a:r>
            <a:r>
              <a:rPr lang="en-US" dirty="0" err="1"/>
              <a:t>crescem</a:t>
            </a:r>
            <a:r>
              <a:rPr lang="en-US" dirty="0"/>
              <a:t> a </a:t>
            </a:r>
            <a:r>
              <a:rPr lang="en-US" dirty="0" err="1"/>
              <a:t>partir</a:t>
            </a:r>
            <a:r>
              <a:rPr lang="en-US" dirty="0"/>
              <a:t> do interior: </a:t>
            </a:r>
            <a:r>
              <a:rPr lang="en-US" dirty="0" err="1"/>
              <a:t>fazem</a:t>
            </a:r>
            <a:r>
              <a:rPr lang="en-US" dirty="0"/>
              <a:t> de </a:t>
            </a:r>
            <a:r>
              <a:rPr lang="en-US" dirty="0" err="1"/>
              <a:t>toda</a:t>
            </a:r>
            <a:r>
              <a:rPr lang="en-US" dirty="0"/>
              <a:t> a </a:t>
            </a:r>
            <a:r>
              <a:rPr lang="en-US" dirty="0" err="1"/>
              <a:t>sua</a:t>
            </a:r>
            <a:r>
              <a:rPr lang="en-US" dirty="0"/>
              <a:t> </a:t>
            </a:r>
            <a:r>
              <a:rPr lang="en-US" dirty="0" err="1"/>
              <a:t>vida</a:t>
            </a:r>
            <a:r>
              <a:rPr lang="en-US" dirty="0"/>
              <a:t> </a:t>
            </a:r>
            <a:r>
              <a:rPr lang="en-US" dirty="0" err="1"/>
              <a:t>sensível</a:t>
            </a:r>
            <a:r>
              <a:rPr lang="en-US" dirty="0"/>
              <a:t> e </a:t>
            </a:r>
            <a:r>
              <a:rPr lang="en-US" dirty="0" err="1"/>
              <a:t>espiritual</a:t>
            </a:r>
            <a:r>
              <a:rPr lang="en-US" dirty="0"/>
              <a:t> </a:t>
            </a:r>
            <a:r>
              <a:rPr lang="en-US" dirty="0" err="1"/>
              <a:t>objecto</a:t>
            </a:r>
            <a:r>
              <a:rPr lang="en-US" dirty="0"/>
              <a:t> do </a:t>
            </a:r>
            <a:r>
              <a:rPr lang="en-US" dirty="0" err="1"/>
              <a:t>próprio</a:t>
            </a:r>
            <a:r>
              <a:rPr lang="en-US" dirty="0"/>
              <a:t> </a:t>
            </a:r>
            <a:r>
              <a:rPr lang="en-US" dirty="0" err="1"/>
              <a:t>crescimento</a:t>
            </a:r>
            <a:r>
              <a:rPr lang="en-US" dirty="0"/>
              <a:t> </a:t>
            </a:r>
            <a:r>
              <a:rPr lang="en-US" i="1" dirty="0"/>
              <a:t>(</a:t>
            </a:r>
            <a:r>
              <a:rPr lang="en-US" i="1" dirty="0" err="1"/>
              <a:t>Artigo</a:t>
            </a:r>
            <a:r>
              <a:rPr lang="en-US" i="1" dirty="0"/>
              <a:t> 6). </a:t>
            </a:r>
            <a:r>
              <a:rPr lang="en-US" dirty="0"/>
              <a:t>Com a </a:t>
            </a:r>
            <a:r>
              <a:rPr lang="en-US" dirty="0" err="1"/>
              <a:t>ajuda</a:t>
            </a:r>
            <a:r>
              <a:rPr lang="en-US" dirty="0"/>
              <a:t> da </a:t>
            </a:r>
            <a:r>
              <a:rPr lang="en-US" dirty="0" err="1"/>
              <a:t>graça</a:t>
            </a:r>
            <a:r>
              <a:rPr lang="en-US" dirty="0"/>
              <a:t>, </a:t>
            </a:r>
            <a:r>
              <a:rPr lang="en-US" dirty="0" err="1"/>
              <a:t>crescem</a:t>
            </a:r>
            <a:r>
              <a:rPr lang="en-US" dirty="0"/>
              <a:t> </a:t>
            </a:r>
            <a:r>
              <a:rPr lang="en-US" dirty="0" err="1"/>
              <a:t>na</a:t>
            </a:r>
            <a:r>
              <a:rPr lang="en-US" dirty="0"/>
              <a:t> </a:t>
            </a:r>
            <a:r>
              <a:rPr lang="en-US" dirty="0" err="1"/>
              <a:t>virtude</a:t>
            </a:r>
            <a:r>
              <a:rPr lang="en-US" dirty="0"/>
              <a:t> </a:t>
            </a:r>
            <a:r>
              <a:rPr lang="en-US" i="1" dirty="0"/>
              <a:t>(</a:t>
            </a:r>
            <a:r>
              <a:rPr lang="en-US" i="1" dirty="0" err="1"/>
              <a:t>Artigo</a:t>
            </a:r>
            <a:r>
              <a:rPr lang="en-US" i="1" dirty="0"/>
              <a:t> 7), </a:t>
            </a:r>
            <a:r>
              <a:rPr lang="en-US" dirty="0" err="1"/>
              <a:t>evitam</a:t>
            </a:r>
            <a:r>
              <a:rPr lang="en-US" dirty="0"/>
              <a:t> o </a:t>
            </a:r>
            <a:r>
              <a:rPr lang="en-US" dirty="0" err="1"/>
              <a:t>pecado</a:t>
            </a:r>
            <a:r>
              <a:rPr lang="en-US" dirty="0"/>
              <a:t> e, se o </a:t>
            </a:r>
            <a:r>
              <a:rPr lang="en-US" dirty="0" err="1"/>
              <a:t>cometeram</a:t>
            </a:r>
            <a:r>
              <a:rPr lang="en-US" dirty="0"/>
              <a:t>, </a:t>
            </a:r>
            <a:r>
              <a:rPr lang="en-US" dirty="0" err="1"/>
              <a:t>entregam</a:t>
            </a:r>
            <a:r>
              <a:rPr lang="en-US" dirty="0"/>
              <a:t>-se </a:t>
            </a:r>
            <a:r>
              <a:rPr lang="en-US" dirty="0" err="1"/>
              <a:t>como</a:t>
            </a:r>
            <a:r>
              <a:rPr lang="en-US" dirty="0"/>
              <a:t> o </a:t>
            </a:r>
            <a:r>
              <a:rPr lang="en-US" dirty="0" err="1"/>
              <a:t>filho</a:t>
            </a:r>
            <a:r>
              <a:rPr lang="en-US" dirty="0"/>
              <a:t> </a:t>
            </a:r>
            <a:r>
              <a:rPr lang="en-US" dirty="0" err="1"/>
              <a:t>pródigo</a:t>
            </a:r>
            <a:r>
              <a:rPr lang="en-US" dirty="0"/>
              <a:t> (1) </a:t>
            </a:r>
            <a:r>
              <a:rPr lang="en-US" dirty="0" err="1"/>
              <a:t>à</a:t>
            </a:r>
            <a:r>
              <a:rPr lang="en-US" dirty="0"/>
              <a:t> </a:t>
            </a:r>
            <a:r>
              <a:rPr lang="en-US" dirty="0" err="1"/>
              <a:t>misericórdia</a:t>
            </a:r>
            <a:r>
              <a:rPr lang="en-US" dirty="0"/>
              <a:t> do </a:t>
            </a:r>
            <a:r>
              <a:rPr lang="en-US" dirty="0" err="1"/>
              <a:t>Pai</a:t>
            </a:r>
            <a:r>
              <a:rPr lang="en-US" dirty="0"/>
              <a:t> dos </a:t>
            </a:r>
            <a:r>
              <a:rPr lang="en-US" dirty="0" err="1"/>
              <a:t>céus</a:t>
            </a:r>
            <a:r>
              <a:rPr lang="en-US" dirty="0"/>
              <a:t> </a:t>
            </a:r>
            <a:r>
              <a:rPr lang="en-US" i="1" dirty="0"/>
              <a:t>(</a:t>
            </a:r>
            <a:r>
              <a:rPr lang="en-US" i="1" dirty="0" err="1"/>
              <a:t>Artigo</a:t>
            </a:r>
            <a:r>
              <a:rPr lang="en-US" i="1" dirty="0"/>
              <a:t> 8). </a:t>
            </a:r>
            <a:r>
              <a:rPr lang="en-US" dirty="0" err="1"/>
              <a:t>Atingem</a:t>
            </a:r>
            <a:r>
              <a:rPr lang="en-US" dirty="0"/>
              <a:t>, </a:t>
            </a:r>
            <a:r>
              <a:rPr lang="en-US" dirty="0" err="1"/>
              <a:t>assim</a:t>
            </a:r>
            <a:r>
              <a:rPr lang="en-US" dirty="0"/>
              <a:t>, a </a:t>
            </a:r>
            <a:r>
              <a:rPr lang="en-US" dirty="0" err="1"/>
              <a:t>perfeição</a:t>
            </a:r>
            <a:r>
              <a:rPr lang="en-US" dirty="0"/>
              <a:t> da </a:t>
            </a:r>
            <a:r>
              <a:rPr lang="en-US" dirty="0" err="1"/>
              <a:t>caridade</a:t>
            </a:r>
            <a:r>
              <a:rPr lang="en-US" dirty="0"/>
              <a:t>.</a:t>
            </a:r>
          </a:p>
          <a:p>
            <a:pPr fontAlgn="auto">
              <a:spcAft>
                <a:spcPts val="0"/>
              </a:spcAft>
              <a:defRPr/>
            </a:pP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30188" y="1665288"/>
            <a:ext cx="8775700" cy="5048250"/>
          </a:xfrm>
        </p:spPr>
        <p:txBody>
          <a:bodyPr>
            <a:normAutofit fontScale="25000" lnSpcReduction="20000"/>
          </a:bodyPr>
          <a:lstStyle/>
          <a:p>
            <a:pPr marL="0" indent="0" fontAlgn="auto">
              <a:spcAft>
                <a:spcPts val="0"/>
              </a:spcAft>
              <a:buFont typeface="Wingdings 2" pitchFamily="18" charset="2"/>
              <a:buNone/>
              <a:defRPr/>
            </a:pPr>
            <a:r>
              <a:rPr lang="pt-BR" sz="12800" b="1" i="1" dirty="0">
                <a:effectLst/>
              </a:rPr>
              <a:t>“O Espírito diz expressamente que, nos tempos vindouros, alguns hão de apostatar da fé, dando ouvidos a espíritos embusteiros e a doutrinas diabólicas, de hipócritas e impostores que, marcados na própria consciência com o ferrete da infâmia, (...) Recomenda esta doutrina aos irmãos, e serás bom ministro de Jesus Cristo, </a:t>
            </a:r>
            <a:r>
              <a:rPr lang="pt-BR" sz="12800" b="1" i="1" u="sng" dirty="0">
                <a:effectLst/>
              </a:rPr>
              <a:t>alimentado com as palavras da fé e da sã doutrina</a:t>
            </a:r>
            <a:r>
              <a:rPr lang="pt-BR" sz="12800" b="1" i="1" dirty="0">
                <a:effectLst/>
              </a:rPr>
              <a:t> que até agora seguiste com exatidão. Quanto às fábulas profanas, esses contos extravagantes de comadres, </a:t>
            </a:r>
            <a:r>
              <a:rPr lang="pt-BR" sz="12800" b="1" i="1" u="sng" dirty="0">
                <a:effectLst/>
              </a:rPr>
              <a:t>rejeita-as.</a:t>
            </a:r>
            <a:endParaRPr lang="pt-BR" sz="12800" dirty="0">
              <a:effectLst/>
            </a:endParaRPr>
          </a:p>
          <a:p>
            <a:pPr marL="0" indent="0" fontAlgn="auto">
              <a:spcAft>
                <a:spcPts val="0"/>
              </a:spcAft>
              <a:buFont typeface="Wingdings 2" pitchFamily="18" charset="2"/>
              <a:buNone/>
              <a:defRPr/>
            </a:pPr>
            <a:r>
              <a:rPr lang="pt-BR" sz="5600" b="1" i="1" dirty="0">
                <a:effectLst/>
              </a:rPr>
              <a:t>(</a:t>
            </a:r>
            <a:r>
              <a:rPr lang="pt-BR" sz="5600" b="1" i="1" dirty="0" err="1">
                <a:effectLst/>
              </a:rPr>
              <a:t>I</a:t>
            </a:r>
            <a:r>
              <a:rPr lang="pt-BR" sz="5600" b="1" i="1" dirty="0">
                <a:effectLst/>
              </a:rPr>
              <a:t> Timóteo 4,1-2.6-7.)</a:t>
            </a:r>
            <a:endParaRPr lang="pt-BR" sz="5600" dirty="0">
              <a:effectLst/>
            </a:endParaRPr>
          </a:p>
          <a:p>
            <a:pPr marL="0" indent="0" fontAlgn="auto">
              <a:spcAft>
                <a:spcPts val="0"/>
              </a:spcAft>
              <a:buFont typeface="Wingdings 2" pitchFamily="18" charset="2"/>
              <a:buNone/>
              <a:defRPr/>
            </a:pPr>
            <a:endParaRPr lang="en-US" sz="5400" dirty="0" smtClean="0"/>
          </a:p>
        </p:txBody>
      </p:sp>
      <p:pic>
        <p:nvPicPr>
          <p:cNvPr id="2048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lstStyle/>
          <a:p>
            <a:pPr fontAlgn="auto">
              <a:spcAft>
                <a:spcPts val="0"/>
              </a:spcAft>
              <a:defRPr/>
            </a:pPr>
            <a:r>
              <a:rPr lang="pt-BR" sz="7200" dirty="0">
                <a:effectLst/>
              </a:rPr>
              <a:t>Subsidiariedade</a:t>
            </a:r>
          </a:p>
          <a:p>
            <a:pPr fontAlgn="auto">
              <a:spcAft>
                <a:spcPts val="0"/>
              </a:spcAft>
              <a:defRPr/>
            </a:pPr>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lstStyle/>
          <a:p>
            <a:pPr marL="0" indent="0" fontAlgn="auto">
              <a:spcAft>
                <a:spcPts val="0"/>
              </a:spcAft>
              <a:buFont typeface="Wingdings 2" pitchFamily="18" charset="2"/>
              <a:buNone/>
              <a:defRPr/>
            </a:pPr>
            <a:r>
              <a:rPr lang="pt-BR" b="1" baseline="30000" dirty="0" smtClean="0">
                <a:effectLst/>
              </a:rPr>
              <a:t>Compêndio </a:t>
            </a:r>
            <a:r>
              <a:rPr lang="pt-BR" b="1" baseline="30000" dirty="0">
                <a:effectLst/>
              </a:rPr>
              <a:t>de Doutrina Social da Igreja Católica, nº 185 e seguintes</a:t>
            </a:r>
            <a:r>
              <a:rPr lang="pt-BR" baseline="30000" dirty="0">
                <a:effectLst/>
              </a:rPr>
              <a:t>: Principio da Subsidiariedade: “</a:t>
            </a:r>
            <a:r>
              <a:rPr lang="pt-BR" i="1" baseline="30000" dirty="0">
                <a:effectLst/>
              </a:rPr>
              <a:t>A subsidiariedade está entre as mais constantes e características diretrizes da doutrina social da Igreja</a:t>
            </a:r>
            <a:r>
              <a:rPr lang="pt-BR" baseline="30000" dirty="0">
                <a:effectLst/>
              </a:rPr>
              <a:t>, presente desde a primeira grande encíclica social. É impossível promover a dignidade da pessoa sem que se cuide da família, dos grupos, das associações, das realidades territoriais locais, em outras palavras, daquelas expressões agregativas de tipo econômico, social, cultural, desportivo, recreativo, profissional, político, às quais as pessoas dão vida espontaneamente e que lhes tornam possível um efetivo crescimento social. É este o âmbito da </a:t>
            </a:r>
            <a:r>
              <a:rPr lang="pt-BR" i="1" baseline="30000" dirty="0">
                <a:effectLst/>
              </a:rPr>
              <a:t>sociedade civil</a:t>
            </a:r>
            <a:r>
              <a:rPr lang="pt-BR" baseline="30000" dirty="0">
                <a:effectLst/>
              </a:rPr>
              <a:t>, entendida como o conjunto das relações entre indivíduos e entre sociedades intermédias, que se realizam de forma originária e graças à «a subjetividade criativa do cidadão». A rede destas relações inerva o tecido social e constitui a base de uma verdadeira comunidade de pessoas, tornando possível o reconhecimento de formas mais elevadas de </a:t>
            </a:r>
            <a:r>
              <a:rPr lang="pt-BR" baseline="30000" dirty="0" smtClean="0">
                <a:effectLst/>
              </a:rPr>
              <a:t>sociabilidade.</a:t>
            </a:r>
            <a:endParaRPr lang="pt-BR" baseline="30000" dirty="0">
              <a:effectLst/>
            </a:endParaRPr>
          </a:p>
          <a:p>
            <a:pPr marL="0" indent="0" fontAlgn="auto">
              <a:spcAft>
                <a:spcPts val="0"/>
              </a:spcAft>
              <a:buFont typeface="Wingdings 2" pitchFamily="18" charset="2"/>
              <a:buNone/>
              <a:defRPr/>
            </a:pPr>
            <a:endParaRPr lang="pt-B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lstStyle/>
          <a:p>
            <a:pPr fontAlgn="auto">
              <a:spcAft>
                <a:spcPts val="0"/>
              </a:spcAft>
              <a:defRPr/>
            </a:pPr>
            <a:r>
              <a:rPr lang="pt-BR" sz="7200" dirty="0">
                <a:effectLst/>
              </a:rPr>
              <a:t>Solidariedade</a:t>
            </a:r>
          </a:p>
          <a:p>
            <a:pPr fontAlgn="auto">
              <a:spcAft>
                <a:spcPts val="0"/>
              </a:spcAft>
              <a:defRPr/>
            </a:pPr>
            <a:endParaRPr lang="pt-B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normAutofit fontScale="85000" lnSpcReduction="20000"/>
          </a:bodyPr>
          <a:lstStyle/>
          <a:p>
            <a:pPr fontAlgn="auto">
              <a:spcAft>
                <a:spcPts val="0"/>
              </a:spcAft>
              <a:defRPr/>
            </a:pPr>
            <a:r>
              <a:rPr lang="pt-BR" b="1" dirty="0">
                <a:effectLst/>
              </a:rPr>
              <a:t>Compêndio de Doutrina Social da Igreja Católica, nº 192</a:t>
            </a:r>
            <a:r>
              <a:rPr lang="pt-BR" dirty="0">
                <a:effectLst/>
              </a:rPr>
              <a:t> e seguintes: Principio da Solidariedade: </a:t>
            </a:r>
            <a:r>
              <a:rPr lang="pt-BR" i="1" dirty="0">
                <a:effectLst/>
              </a:rPr>
              <a:t>A solidariedade confere particular relevo à intrínseca sociabilidade da pessoa humana, à igualdade de todos em dignidade e direitos, ao caminho comum dos homens e dos povos para uma unidade cada vez mais convicta</a:t>
            </a:r>
            <a:r>
              <a:rPr lang="pt-BR" dirty="0">
                <a:effectLst/>
              </a:rPr>
              <a:t>. Nunca como hoje, houve uma consciência tão generalizada do </a:t>
            </a:r>
            <a:r>
              <a:rPr lang="pt-BR" i="1" dirty="0">
                <a:effectLst/>
              </a:rPr>
              <a:t>liame de interdependência entre os homens e os povos</a:t>
            </a:r>
            <a:r>
              <a:rPr lang="pt-BR" dirty="0">
                <a:effectLst/>
              </a:rPr>
              <a:t>, que se manifesta em qualquer nível. A rapidíssima multiplicação das vias e dos meios de comunicação «em tempo real», como são os telemáticos, os extraordinários progressos da informática, o crescente volume dos intercâmbios comerciais e das informações estão a testemunhar que, pela primeira vez desde o início da história da humanidade, ao menos tecnicamente, é já possível estabelecer relações também entre pessoas muito distantes umas das outras ou desconhecidos. </a:t>
            </a:r>
            <a:endParaRPr lang="pt-B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lstStyle/>
          <a:p>
            <a:pPr fontAlgn="auto">
              <a:spcAft>
                <a:spcPts val="0"/>
              </a:spcAft>
              <a:defRPr/>
            </a:pPr>
            <a:r>
              <a:rPr lang="pt-BR" sz="8000" dirty="0">
                <a:effectLst/>
              </a:rPr>
              <a:t>Bem Comum</a:t>
            </a:r>
          </a:p>
          <a:p>
            <a:pPr fontAlgn="auto">
              <a:spcAft>
                <a:spcPts val="0"/>
              </a:spcAft>
              <a:defRPr/>
            </a:pPr>
            <a:endParaRPr lang="pt-B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92500" lnSpcReduction="20000"/>
          </a:bodyPr>
          <a:lstStyle/>
          <a:p>
            <a:pPr marL="0" indent="0" fontAlgn="auto">
              <a:spcAft>
                <a:spcPts val="0"/>
              </a:spcAft>
              <a:buFont typeface="Wingdings 2" pitchFamily="18" charset="2"/>
              <a:buNone/>
              <a:defRPr/>
            </a:pPr>
            <a:r>
              <a:rPr lang="pt-BR" sz="5400" dirty="0">
                <a:effectLst/>
              </a:rPr>
              <a:t>Bem Comum comporta </a:t>
            </a:r>
            <a:r>
              <a:rPr lang="pt-BR" sz="5400" b="1" dirty="0">
                <a:effectLst/>
              </a:rPr>
              <a:t>3 elementos essenciais</a:t>
            </a:r>
            <a:r>
              <a:rPr lang="pt-BR" sz="5400" dirty="0">
                <a:effectLst/>
              </a:rPr>
              <a:t>: </a:t>
            </a:r>
            <a:endParaRPr lang="pt-BR" sz="5400" dirty="0" smtClean="0">
              <a:effectLst/>
            </a:endParaRPr>
          </a:p>
          <a:p>
            <a:pPr marL="0" indent="0" fontAlgn="auto">
              <a:spcAft>
                <a:spcPts val="0"/>
              </a:spcAft>
              <a:buFont typeface="Wingdings 2" pitchFamily="18" charset="2"/>
              <a:buNone/>
              <a:defRPr/>
            </a:pPr>
            <a:endParaRPr lang="pt-BR" sz="5400" dirty="0">
              <a:effectLst/>
            </a:endParaRPr>
          </a:p>
          <a:p>
            <a:pPr marL="0" indent="0" fontAlgn="auto">
              <a:spcAft>
                <a:spcPts val="0"/>
              </a:spcAft>
              <a:buFont typeface="Wingdings 2" pitchFamily="18" charset="2"/>
              <a:buNone/>
              <a:defRPr/>
            </a:pPr>
            <a:endParaRPr lang="pt-BR" sz="5400" dirty="0" smtClean="0">
              <a:effectLst/>
            </a:endParaRPr>
          </a:p>
          <a:p>
            <a:pPr marL="0" indent="0" fontAlgn="auto">
              <a:spcAft>
                <a:spcPts val="0"/>
              </a:spcAft>
              <a:buFont typeface="Wingdings 2" pitchFamily="18" charset="2"/>
              <a:buNone/>
              <a:defRPr/>
            </a:pPr>
            <a:r>
              <a:rPr lang="pt-BR" sz="3200" dirty="0" smtClean="0">
                <a:effectLst/>
              </a:rPr>
              <a:t>CIC </a:t>
            </a:r>
            <a:r>
              <a:rPr lang="pt-BR" sz="3200" dirty="0">
                <a:effectLst/>
              </a:rPr>
              <a:t>- Catecismo da Igreja Católica , Nº  1906.</a:t>
            </a:r>
          </a:p>
          <a:p>
            <a:pPr marL="0" indent="0" fontAlgn="auto">
              <a:spcAft>
                <a:spcPts val="0"/>
              </a:spcAft>
              <a:buFont typeface="Wingdings 2" pitchFamily="18" charset="2"/>
              <a:buNone/>
              <a:defRPr/>
            </a:pPr>
            <a:endParaRPr lang="en-US" sz="5400" dirty="0" smtClean="0"/>
          </a:p>
        </p:txBody>
      </p:sp>
      <p:pic>
        <p:nvPicPr>
          <p:cNvPr id="7270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40000" lnSpcReduction="20000"/>
          </a:bodyPr>
          <a:lstStyle/>
          <a:p>
            <a:pPr fontAlgn="auto">
              <a:spcAft>
                <a:spcPts val="0"/>
              </a:spcAft>
              <a:defRPr/>
            </a:pPr>
            <a:r>
              <a:rPr lang="pt-BR" sz="5400" b="1" dirty="0" err="1">
                <a:effectLst/>
              </a:rPr>
              <a:t>I</a:t>
            </a:r>
            <a:r>
              <a:rPr lang="pt-BR" sz="5400" b="1" dirty="0">
                <a:effectLst/>
              </a:rPr>
              <a:t> – RESPEITAR A PESSOA E SUA LIBERDADE</a:t>
            </a:r>
            <a:r>
              <a:rPr lang="pt-BR" sz="5400" dirty="0">
                <a:effectLst/>
              </a:rPr>
              <a:t>: Supõe, em primeiro lugar, o </a:t>
            </a:r>
            <a:r>
              <a:rPr lang="pt-BR" sz="5400" i="1" dirty="0">
                <a:effectLst/>
              </a:rPr>
              <a:t>respeito da pessoa </a:t>
            </a:r>
            <a:r>
              <a:rPr lang="pt-BR" sz="5400" dirty="0">
                <a:effectLst/>
              </a:rPr>
              <a:t>como tal. Em nome do bem comum, os poderes públicos são obrigados a respeitar os direitos fundamentais e inalienáveis da pessoa humana. </a:t>
            </a:r>
            <a:r>
              <a:rPr lang="pt-BR" sz="5400" u="sng" dirty="0">
                <a:effectLst/>
              </a:rPr>
              <a:t>A sociedade humana deve empenhar-se em permitir, a cada um dos seus membros, realizar a própria vocação</a:t>
            </a:r>
            <a:r>
              <a:rPr lang="pt-BR" sz="5400" dirty="0">
                <a:effectLst/>
              </a:rPr>
              <a:t>. De modo particular, o bem comum reside nas condições do exercício das liberdades naturais, indispensáveis à realização da vocação humana: “Por exemplo, o direito de agir segundo a reta norma da sua consciência, o direito à salvaguarda da vida privada e à justa liberdade, mesmo em matéria religiosa”.</a:t>
            </a:r>
          </a:p>
          <a:p>
            <a:pPr fontAlgn="auto">
              <a:spcAft>
                <a:spcPts val="0"/>
              </a:spcAft>
              <a:defRPr/>
            </a:pPr>
            <a:r>
              <a:rPr lang="pt-BR" sz="5400" dirty="0">
                <a:effectLst/>
              </a:rPr>
              <a:t>CIC - Catecismo da Igreja Católica , Nº  1907.</a:t>
            </a:r>
          </a:p>
          <a:p>
            <a:pPr marL="0" indent="0" fontAlgn="auto">
              <a:spcAft>
                <a:spcPts val="0"/>
              </a:spcAft>
              <a:buFont typeface="Wingdings 2" pitchFamily="18" charset="2"/>
              <a:buNone/>
              <a:defRPr/>
            </a:pPr>
            <a:endParaRPr lang="en-US" sz="5400" dirty="0" smtClean="0"/>
          </a:p>
        </p:txBody>
      </p:sp>
      <p:pic>
        <p:nvPicPr>
          <p:cNvPr id="7373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40000" lnSpcReduction="20000"/>
          </a:bodyPr>
          <a:lstStyle/>
          <a:p>
            <a:pPr marL="0" indent="0" fontAlgn="auto">
              <a:spcAft>
                <a:spcPts val="0"/>
              </a:spcAft>
              <a:buFont typeface="Wingdings 2" pitchFamily="18" charset="2"/>
              <a:buNone/>
              <a:defRPr/>
            </a:pPr>
            <a:r>
              <a:rPr lang="pt-BR" sz="5400" b="1" dirty="0" smtClean="0">
                <a:effectLst/>
              </a:rPr>
              <a:t>II - BUSCAR </a:t>
            </a:r>
            <a:r>
              <a:rPr lang="pt-BR" sz="5400" b="1" dirty="0">
                <a:effectLst/>
              </a:rPr>
              <a:t>O BEM ESTAR SOCIAL E O DESENVOLVIMENTO INTEGRAL:</a:t>
            </a:r>
            <a:r>
              <a:rPr lang="pt-BR" sz="5400" dirty="0">
                <a:effectLst/>
              </a:rPr>
              <a:t> “Em segundo lugar, o bem comum exige o </a:t>
            </a:r>
            <a:r>
              <a:rPr lang="pt-BR" sz="5400" i="1" dirty="0">
                <a:effectLst/>
              </a:rPr>
              <a:t>bem-estar social </a:t>
            </a:r>
            <a:r>
              <a:rPr lang="pt-BR" sz="5400" dirty="0">
                <a:effectLst/>
              </a:rPr>
              <a:t>e o </a:t>
            </a:r>
            <a:r>
              <a:rPr lang="pt-BR" sz="5400" i="1" dirty="0">
                <a:effectLst/>
              </a:rPr>
              <a:t>desenvolvimento </a:t>
            </a:r>
            <a:r>
              <a:rPr lang="pt-BR" sz="5400" dirty="0">
                <a:effectLst/>
              </a:rPr>
              <a:t>da própria sociedade. O desenvolvimento é o resumo de todos os deveres sociais. Sem dúvida, à autoridade compete arbitrar, em nome do bem comum, entre os diversos interesses particulares; mas deve tornar acessível a cada qual aquilo de que precisa para levar uma vida verdadeiramente humana: alimento, vestuário, saúde, trabalho, educação e cultura, informação conveniente, direito de constituir família </a:t>
            </a:r>
            <a:endParaRPr lang="en-US" sz="5400" dirty="0" smtClean="0"/>
          </a:p>
        </p:txBody>
      </p:sp>
      <p:pic>
        <p:nvPicPr>
          <p:cNvPr id="7475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55000" lnSpcReduction="20000"/>
          </a:bodyPr>
          <a:lstStyle/>
          <a:p>
            <a:pPr fontAlgn="auto">
              <a:spcAft>
                <a:spcPts val="0"/>
              </a:spcAft>
              <a:defRPr/>
            </a:pPr>
            <a:r>
              <a:rPr lang="pt-BR" sz="5400" b="1" dirty="0">
                <a:effectLst/>
              </a:rPr>
              <a:t>III –</a:t>
            </a:r>
            <a:r>
              <a:rPr lang="pt-BR" sz="5400" dirty="0">
                <a:effectLst/>
              </a:rPr>
              <a:t> </a:t>
            </a:r>
            <a:r>
              <a:rPr lang="pt-BR" sz="5400" b="1" dirty="0">
                <a:effectLst/>
              </a:rPr>
              <a:t>PROMOVER A PAZ:</a:t>
            </a:r>
            <a:r>
              <a:rPr lang="pt-BR" sz="5400" dirty="0">
                <a:effectLst/>
              </a:rPr>
              <a:t> “Finalmente, o bem comum implica </a:t>
            </a:r>
            <a:r>
              <a:rPr lang="pt-BR" sz="5400" i="1" dirty="0">
                <a:effectLst/>
              </a:rPr>
              <a:t>a paz, </a:t>
            </a:r>
            <a:r>
              <a:rPr lang="pt-BR" sz="5400" dirty="0">
                <a:effectLst/>
              </a:rPr>
              <a:t>quer dizer, a permanência e segurança duma ordem justa. Supõe, portanto, que a autoridade assegure, por meios honestos, a </a:t>
            </a:r>
            <a:r>
              <a:rPr lang="pt-BR" sz="5400" i="1" dirty="0">
                <a:effectLst/>
              </a:rPr>
              <a:t>segurança </a:t>
            </a:r>
            <a:r>
              <a:rPr lang="pt-BR" sz="5400" dirty="0">
                <a:effectLst/>
              </a:rPr>
              <a:t>da sociedade e dos seus membros. O bem comum está na base do direito à legítima defesa, pessoal e coletiva”.</a:t>
            </a:r>
          </a:p>
          <a:p>
            <a:pPr fontAlgn="auto">
              <a:spcAft>
                <a:spcPts val="0"/>
              </a:spcAft>
              <a:defRPr/>
            </a:pPr>
            <a:r>
              <a:rPr lang="pt-BR" sz="5400" dirty="0">
                <a:effectLst/>
              </a:rPr>
              <a:t>CIC - Catecismo da Igreja Católica , Nº  1909.</a:t>
            </a:r>
          </a:p>
        </p:txBody>
      </p:sp>
      <p:pic>
        <p:nvPicPr>
          <p:cNvPr id="7577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85000" lnSpcReduction="10000"/>
          </a:bodyPr>
          <a:lstStyle/>
          <a:p>
            <a:pPr marL="0" indent="0" fontAlgn="auto">
              <a:spcAft>
                <a:spcPts val="0"/>
              </a:spcAft>
              <a:buFont typeface="Wingdings 2" pitchFamily="18" charset="2"/>
              <a:buNone/>
              <a:defRPr/>
            </a:pPr>
            <a:r>
              <a:rPr lang="pt-BR" sz="5400" b="1" dirty="0">
                <a:effectLst/>
              </a:rPr>
              <a:t>Se</a:t>
            </a:r>
            <a:r>
              <a:rPr lang="pt-BR" sz="5400" dirty="0">
                <a:effectLst/>
              </a:rPr>
              <a:t> buscamos o bem para realização nos nossos anseios e o bem comum para realização dos anseios de toda a comunidade.</a:t>
            </a:r>
          </a:p>
          <a:p>
            <a:pPr marL="0" indent="0" fontAlgn="auto">
              <a:spcAft>
                <a:spcPts val="0"/>
              </a:spcAft>
              <a:buFont typeface="Wingdings 2" pitchFamily="18" charset="2"/>
              <a:buNone/>
              <a:defRPr/>
            </a:pPr>
            <a:r>
              <a:rPr lang="pt-BR" sz="5400" dirty="0">
                <a:effectLst/>
              </a:rPr>
              <a:t> </a:t>
            </a:r>
          </a:p>
          <a:p>
            <a:pPr marL="0" indent="0" fontAlgn="auto">
              <a:spcAft>
                <a:spcPts val="0"/>
              </a:spcAft>
              <a:buFont typeface="Wingdings 2" pitchFamily="18" charset="2"/>
              <a:buNone/>
              <a:defRPr/>
            </a:pPr>
            <a:endParaRPr lang="en-US" sz="5400" dirty="0" smtClean="0"/>
          </a:p>
        </p:txBody>
      </p:sp>
      <p:pic>
        <p:nvPicPr>
          <p:cNvPr id="7680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60350" y="1682750"/>
            <a:ext cx="8613775" cy="4941888"/>
          </a:xfrm>
        </p:spPr>
        <p:txBody>
          <a:bodyPr>
            <a:normAutofit fontScale="85000" lnSpcReduction="20000"/>
          </a:bodyPr>
          <a:lstStyle/>
          <a:p>
            <a:pPr marL="0" indent="0" fontAlgn="auto">
              <a:spcAft>
                <a:spcPts val="0"/>
              </a:spcAft>
              <a:buFont typeface="Wingdings 2" pitchFamily="18" charset="2"/>
              <a:buNone/>
              <a:defRPr/>
            </a:pPr>
            <a:r>
              <a:rPr lang="pt-BR" sz="5400" dirty="0">
                <a:effectLst/>
              </a:rPr>
              <a:t>O </a:t>
            </a:r>
            <a:r>
              <a:rPr lang="pt-BR" sz="5400" dirty="0">
                <a:solidFill>
                  <a:srgbClr val="FFFF00"/>
                </a:solidFill>
                <a:effectLst/>
              </a:rPr>
              <a:t>tempo histórico </a:t>
            </a:r>
            <a:r>
              <a:rPr lang="pt-BR" sz="5400" dirty="0">
                <a:effectLst/>
              </a:rPr>
              <a:t>que a humanidade vive é pleno de conquistas, vitórias, descobertas científicas, inovações tecnológicas, novos medicamentos, proteção de direitos, enfim, </a:t>
            </a:r>
            <a:r>
              <a:rPr lang="pt-BR" sz="5400" u="sng" dirty="0">
                <a:solidFill>
                  <a:srgbClr val="FFFF00"/>
                </a:solidFill>
                <a:effectLst/>
              </a:rPr>
              <a:t>são </a:t>
            </a:r>
            <a:r>
              <a:rPr lang="pt-BR" sz="5400" b="1" u="sng" dirty="0">
                <a:solidFill>
                  <a:srgbClr val="FFFF00"/>
                </a:solidFill>
                <a:effectLst/>
              </a:rPr>
              <a:t>tempos bons</a:t>
            </a:r>
            <a:r>
              <a:rPr lang="pt-BR" sz="5400" dirty="0">
                <a:solidFill>
                  <a:srgbClr val="FFFF00"/>
                </a:solidFill>
                <a:effectLst/>
              </a:rPr>
              <a:t>. </a:t>
            </a:r>
            <a:endParaRPr lang="en-US" sz="5400" dirty="0" smtClean="0">
              <a:solidFill>
                <a:srgbClr val="FFFF00"/>
              </a:solidFill>
            </a:endParaRPr>
          </a:p>
        </p:txBody>
      </p:sp>
      <p:pic>
        <p:nvPicPr>
          <p:cNvPr id="2150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85000" lnSpcReduction="20000"/>
          </a:bodyPr>
          <a:lstStyle/>
          <a:p>
            <a:pPr marL="0" indent="0" fontAlgn="auto">
              <a:spcAft>
                <a:spcPts val="0"/>
              </a:spcAft>
              <a:buFont typeface="Wingdings 2" pitchFamily="18" charset="2"/>
              <a:buNone/>
              <a:defRPr/>
            </a:pPr>
            <a:r>
              <a:rPr lang="pt-BR" sz="5400" b="1" dirty="0">
                <a:effectLst/>
              </a:rPr>
              <a:t>Então</a:t>
            </a:r>
            <a:r>
              <a:rPr lang="pt-BR" sz="5400" dirty="0">
                <a:effectLst/>
              </a:rPr>
              <a:t> </a:t>
            </a:r>
            <a:r>
              <a:rPr lang="pt-BR" sz="5400" u="sng" dirty="0">
                <a:effectLst/>
              </a:rPr>
              <a:t>temos compromissos uns com os outros</a:t>
            </a:r>
            <a:r>
              <a:rPr lang="pt-BR" sz="5400" dirty="0">
                <a:effectLst/>
              </a:rPr>
              <a:t>...direitos e deveres que se articulam para que consigamos viver a fraternidade nessa realidade de sociedade segundo o coração o Deus! </a:t>
            </a:r>
          </a:p>
          <a:p>
            <a:pPr marL="0" indent="0" fontAlgn="auto">
              <a:spcAft>
                <a:spcPts val="0"/>
              </a:spcAft>
              <a:buFont typeface="Wingdings 2" pitchFamily="18" charset="2"/>
              <a:buNone/>
              <a:defRPr/>
            </a:pPr>
            <a:endParaRPr lang="en-US" sz="5400" dirty="0" smtClean="0"/>
          </a:p>
        </p:txBody>
      </p:sp>
      <p:pic>
        <p:nvPicPr>
          <p:cNvPr id="7782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Autofit/>
          </a:bodyPr>
          <a:lstStyle/>
          <a:p>
            <a:pPr marL="0" indent="0" fontAlgn="auto">
              <a:spcAft>
                <a:spcPts val="0"/>
              </a:spcAft>
              <a:buFont typeface="Wingdings 2" pitchFamily="18" charset="2"/>
              <a:buNone/>
              <a:defRPr/>
            </a:pPr>
            <a:r>
              <a:rPr lang="en-US" sz="9600" b="1" dirty="0" err="1" smtClean="0">
                <a:solidFill>
                  <a:srgbClr val="FFFF00"/>
                </a:solidFill>
              </a:rPr>
              <a:t>Temos</a:t>
            </a:r>
            <a:r>
              <a:rPr lang="en-US" sz="9600" b="1" dirty="0" smtClean="0">
                <a:solidFill>
                  <a:srgbClr val="FFFF00"/>
                </a:solidFill>
              </a:rPr>
              <a:t> </a:t>
            </a:r>
            <a:r>
              <a:rPr lang="en-US" sz="9600" b="1" dirty="0" err="1" smtClean="0">
                <a:solidFill>
                  <a:srgbClr val="FFFF00"/>
                </a:solidFill>
              </a:rPr>
              <a:t>direitos</a:t>
            </a:r>
            <a:r>
              <a:rPr lang="en-US" sz="9600" b="1" dirty="0" smtClean="0">
                <a:solidFill>
                  <a:srgbClr val="FFFF00"/>
                </a:solidFill>
              </a:rPr>
              <a:t> e </a:t>
            </a:r>
            <a:r>
              <a:rPr lang="en-US" sz="9600" b="1" dirty="0" err="1" smtClean="0">
                <a:solidFill>
                  <a:srgbClr val="FFFF00"/>
                </a:solidFill>
              </a:rPr>
              <a:t>deveres</a:t>
            </a:r>
            <a:endParaRPr lang="en-US" sz="9600" b="1" dirty="0" smtClean="0">
              <a:solidFill>
                <a:srgbClr val="FFFF00"/>
              </a:solidFill>
            </a:endParaRPr>
          </a:p>
        </p:txBody>
      </p:sp>
      <p:pic>
        <p:nvPicPr>
          <p:cNvPr id="7885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b="1" dirty="0" smtClean="0">
                <a:solidFill>
                  <a:srgbClr val="FFFF00"/>
                </a:solidFill>
              </a:rPr>
              <a:t>DA</a:t>
            </a:r>
          </a:p>
          <a:p>
            <a:pPr marL="0" indent="0" fontAlgn="auto">
              <a:spcAft>
                <a:spcPts val="0"/>
              </a:spcAft>
              <a:buFont typeface="Wingdings 2" pitchFamily="18" charset="2"/>
              <a:buNone/>
              <a:defRPr/>
            </a:pPr>
            <a:r>
              <a:rPr lang="en-US" sz="5400" b="1" dirty="0" smtClean="0">
                <a:solidFill>
                  <a:srgbClr val="FFFF00"/>
                </a:solidFill>
              </a:rPr>
              <a:t> FALAÇÃO </a:t>
            </a:r>
          </a:p>
          <a:p>
            <a:pPr marL="0" indent="0" fontAlgn="auto">
              <a:spcAft>
                <a:spcPts val="0"/>
              </a:spcAft>
              <a:buFont typeface="Wingdings 2" pitchFamily="18" charset="2"/>
              <a:buNone/>
              <a:defRPr/>
            </a:pPr>
            <a:r>
              <a:rPr lang="en-US" sz="5400" b="1" dirty="0" err="1" smtClean="0">
                <a:solidFill>
                  <a:srgbClr val="FFFF00"/>
                </a:solidFill>
              </a:rPr>
              <a:t>À</a:t>
            </a:r>
            <a:endParaRPr lang="en-US" sz="5400" b="1" dirty="0" smtClean="0">
              <a:solidFill>
                <a:srgbClr val="FFFF00"/>
              </a:solidFill>
            </a:endParaRPr>
          </a:p>
          <a:p>
            <a:pPr marL="0" indent="0" fontAlgn="auto">
              <a:spcAft>
                <a:spcPts val="0"/>
              </a:spcAft>
              <a:buFont typeface="Wingdings 2" pitchFamily="18" charset="2"/>
              <a:buNone/>
              <a:defRPr/>
            </a:pPr>
            <a:r>
              <a:rPr lang="en-US" sz="5400" b="1" dirty="0" smtClean="0">
                <a:solidFill>
                  <a:srgbClr val="FFFF00"/>
                </a:solidFill>
              </a:rPr>
              <a:t>AÇÃO</a:t>
            </a:r>
          </a:p>
        </p:txBody>
      </p:sp>
      <p:pic>
        <p:nvPicPr>
          <p:cNvPr id="7987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54000" y="2070100"/>
            <a:ext cx="8683625" cy="4183063"/>
          </a:xfrm>
        </p:spPr>
        <p:txBody>
          <a:bodyPr>
            <a:normAutofit fontScale="70000" lnSpcReduction="20000"/>
          </a:bodyPr>
          <a:lstStyle/>
          <a:p>
            <a:pPr marL="0" indent="0" fontAlgn="auto">
              <a:spcAft>
                <a:spcPts val="0"/>
              </a:spcAft>
              <a:buFont typeface="Wingdings 2" pitchFamily="18" charset="2"/>
              <a:buNone/>
              <a:defRPr/>
            </a:pPr>
            <a:r>
              <a:rPr lang="pt-BR" sz="5400" b="1" dirty="0">
                <a:solidFill>
                  <a:srgbClr val="FF8362"/>
                </a:solidFill>
                <a:effectLst/>
              </a:rPr>
              <a:t>Comprometer-se </a:t>
            </a:r>
            <a:r>
              <a:rPr lang="pt-BR" sz="5400" dirty="0">
                <a:solidFill>
                  <a:srgbClr val="FF8362"/>
                </a:solidFill>
                <a:effectLst/>
              </a:rPr>
              <a:t>pelo bem comum é, </a:t>
            </a:r>
            <a:r>
              <a:rPr lang="pt-BR" sz="5400" u="sng" dirty="0">
                <a:solidFill>
                  <a:srgbClr val="FF8362"/>
                </a:solidFill>
                <a:effectLst/>
              </a:rPr>
              <a:t>por um lado, cuidar</a:t>
            </a:r>
            <a:r>
              <a:rPr lang="pt-BR" sz="5400" dirty="0">
                <a:solidFill>
                  <a:srgbClr val="FF8362"/>
                </a:solidFill>
                <a:effectLst/>
              </a:rPr>
              <a:t> e, </a:t>
            </a:r>
            <a:r>
              <a:rPr lang="pt-BR" sz="5400" u="sng" dirty="0">
                <a:solidFill>
                  <a:srgbClr val="FF8362"/>
                </a:solidFill>
                <a:effectLst/>
              </a:rPr>
              <a:t>por outro, valer-se</a:t>
            </a:r>
            <a:r>
              <a:rPr lang="pt-BR" sz="5400" dirty="0">
                <a:effectLst/>
              </a:rPr>
              <a:t> daquele conjunto de instituições que estruturam jurídica, civil, política e culturalmente a vida social, que deste modo toma a forma de</a:t>
            </a:r>
            <a:r>
              <a:rPr lang="pt-BR" sz="5400" i="1" dirty="0">
                <a:effectLst/>
              </a:rPr>
              <a:t> </a:t>
            </a:r>
            <a:r>
              <a:rPr lang="pt-BR" sz="5400" i="1" dirty="0" err="1">
                <a:effectLst/>
              </a:rPr>
              <a:t>pólis</a:t>
            </a:r>
            <a:r>
              <a:rPr lang="pt-BR" sz="5400" dirty="0">
                <a:effectLst/>
              </a:rPr>
              <a:t>, cidade.</a:t>
            </a:r>
            <a:endParaRPr lang="pt-BR" sz="5400" b="1" dirty="0">
              <a:effectLst/>
            </a:endParaRPr>
          </a:p>
          <a:p>
            <a:pPr marL="0" indent="0" fontAlgn="auto">
              <a:spcAft>
                <a:spcPts val="0"/>
              </a:spcAft>
              <a:buFont typeface="Wingdings 2" pitchFamily="18" charset="2"/>
              <a:buNone/>
              <a:defRPr/>
            </a:pPr>
            <a:endParaRPr lang="en-US" sz="2300" dirty="0" smtClean="0">
              <a:effectLst/>
            </a:endParaRPr>
          </a:p>
          <a:p>
            <a:pPr marL="0" indent="0" fontAlgn="auto">
              <a:spcAft>
                <a:spcPts val="0"/>
              </a:spcAft>
              <a:buFont typeface="Wingdings 2" pitchFamily="18" charset="2"/>
              <a:buNone/>
              <a:defRPr/>
            </a:pPr>
            <a:r>
              <a:rPr lang="en-US" sz="2300" dirty="0" smtClean="0">
                <a:effectLst/>
              </a:rPr>
              <a:t>Cf</a:t>
            </a:r>
            <a:r>
              <a:rPr lang="en-US" sz="2300" dirty="0">
                <a:effectLst/>
              </a:rPr>
              <a:t>. </a:t>
            </a:r>
            <a:r>
              <a:rPr lang="en-US" sz="2300" dirty="0" err="1">
                <a:effectLst/>
              </a:rPr>
              <a:t>Encíclica</a:t>
            </a:r>
            <a:r>
              <a:rPr lang="en-US" sz="2300" dirty="0">
                <a:effectLst/>
              </a:rPr>
              <a:t> </a:t>
            </a:r>
            <a:r>
              <a:rPr lang="pt-BR" sz="2300" b="1" i="1" dirty="0">
                <a:effectLst/>
              </a:rPr>
              <a:t>CARITAS IN VERITATE </a:t>
            </a:r>
            <a:r>
              <a:rPr lang="pt-BR" sz="2300" dirty="0">
                <a:effectLst/>
              </a:rPr>
              <a:t>DO SUMO PONTÍFICE </a:t>
            </a:r>
            <a:r>
              <a:rPr lang="pt-BR" sz="2300" b="1" dirty="0">
                <a:effectLst/>
              </a:rPr>
              <a:t>BENTO XVI </a:t>
            </a:r>
            <a:r>
              <a:rPr lang="pt-BR" sz="2300" dirty="0">
                <a:effectLst/>
              </a:rPr>
              <a:t>SOBRE O DESENVOLVIMENTO HUMANO INTEGRALNA CARIDADE E NA VERDADE, nº 7.</a:t>
            </a:r>
          </a:p>
          <a:p>
            <a:pPr marL="0" indent="0" fontAlgn="auto">
              <a:spcAft>
                <a:spcPts val="0"/>
              </a:spcAft>
              <a:buFont typeface="Wingdings 2" pitchFamily="18" charset="2"/>
              <a:buNone/>
              <a:defRPr/>
            </a:pPr>
            <a:endParaRPr lang="en-US" sz="5400" dirty="0" smtClean="0"/>
          </a:p>
        </p:txBody>
      </p:sp>
      <p:pic>
        <p:nvPicPr>
          <p:cNvPr id="8089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err="1" smtClean="0"/>
              <a:t>Dever</a:t>
            </a:r>
            <a:r>
              <a:rPr lang="en-US" sz="5400" dirty="0" smtClean="0"/>
              <a:t> </a:t>
            </a:r>
            <a:r>
              <a:rPr lang="en-US" sz="5400" dirty="0" err="1" smtClean="0"/>
              <a:t>pessoal</a:t>
            </a:r>
            <a:endParaRPr lang="en-US" sz="5400" dirty="0" smtClean="0"/>
          </a:p>
        </p:txBody>
      </p:sp>
      <p:pic>
        <p:nvPicPr>
          <p:cNvPr id="8192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2070100"/>
            <a:ext cx="8894762" cy="4183063"/>
          </a:xfrm>
        </p:spPr>
        <p:txBody>
          <a:bodyPr>
            <a:normAutofit fontScale="55000" lnSpcReduction="20000"/>
          </a:bodyPr>
          <a:lstStyle/>
          <a:p>
            <a:pPr marL="0" indent="0" fontAlgn="auto">
              <a:spcAft>
                <a:spcPts val="0"/>
              </a:spcAft>
              <a:buFont typeface="Wingdings 2" pitchFamily="18" charset="2"/>
              <a:buNone/>
              <a:defRPr/>
            </a:pPr>
            <a:r>
              <a:rPr lang="pt-BR" sz="5400" i="1" dirty="0">
                <a:effectLst/>
              </a:rPr>
              <a:t>“(...)</a:t>
            </a:r>
            <a:r>
              <a:rPr lang="pt-BR" sz="5400" i="1" u="sng" dirty="0">
                <a:effectLst/>
              </a:rPr>
              <a:t>o crescimento humano constitui como que um resumo dos nossos deveres</a:t>
            </a:r>
            <a:r>
              <a:rPr lang="pt-BR" sz="5400" i="1" dirty="0">
                <a:effectLst/>
              </a:rPr>
              <a:t>. Mais ainda, esta harmonia, pedida pela natureza e enriquecida pelo </a:t>
            </a:r>
            <a:r>
              <a:rPr lang="pt-BR" sz="5400" i="1" u="sng" dirty="0">
                <a:effectLst/>
              </a:rPr>
              <a:t>esforço pessoal e responsável, é chamada a ultrapassar-se.</a:t>
            </a:r>
            <a:r>
              <a:rPr lang="pt-BR" sz="5400" i="1" dirty="0">
                <a:effectLst/>
              </a:rPr>
              <a:t> Pela sua inserção em Cristo vivificante, o homem entra num desenvolvimento novo, num humanismo transcendente que o leva a atingir a sua maior plenitude: </a:t>
            </a:r>
            <a:r>
              <a:rPr lang="pt-BR" sz="5400" i="1" u="sng" dirty="0">
                <a:effectLst/>
              </a:rPr>
              <a:t>tal é a finalidade suprema do desenvolvimento pessoal.</a:t>
            </a:r>
            <a:r>
              <a:rPr lang="pt-BR" sz="5400" i="1" dirty="0" smtClean="0">
                <a:effectLst/>
              </a:rPr>
              <a:t>”</a:t>
            </a:r>
            <a:r>
              <a:rPr lang="pt-BR" sz="5400" dirty="0">
                <a:effectLst/>
              </a:rPr>
              <a:t> </a:t>
            </a:r>
          </a:p>
          <a:p>
            <a:pPr marL="0" indent="0" fontAlgn="auto">
              <a:spcAft>
                <a:spcPts val="0"/>
              </a:spcAft>
              <a:buFont typeface="Wingdings 2" pitchFamily="18" charset="2"/>
              <a:buNone/>
              <a:defRPr/>
            </a:pPr>
            <a:r>
              <a:rPr lang="en-US" sz="3500" dirty="0">
                <a:effectLst/>
              </a:rPr>
              <a:t>Cf. </a:t>
            </a:r>
            <a:r>
              <a:rPr lang="pt-BR" sz="3500" dirty="0">
                <a:effectLst/>
              </a:rPr>
              <a:t>CARTA ENCÍCLICA </a:t>
            </a:r>
            <a:r>
              <a:rPr lang="pt-BR" sz="3500" b="1" i="1" dirty="0">
                <a:effectLst/>
              </a:rPr>
              <a:t>POPULORUM PROGRESSIO </a:t>
            </a:r>
            <a:r>
              <a:rPr lang="pt-BR" sz="3500" dirty="0">
                <a:effectLst/>
              </a:rPr>
              <a:t>DE SUA SANTIDADE </a:t>
            </a:r>
            <a:r>
              <a:rPr lang="pt-BR" sz="3500" b="1" dirty="0">
                <a:effectLst/>
              </a:rPr>
              <a:t>PAPA PAULO VI</a:t>
            </a:r>
            <a:r>
              <a:rPr lang="pt-BR" sz="3500" dirty="0">
                <a:effectLst/>
              </a:rPr>
              <a:t> SOBRE O DESENVOLVIMENTO DOS POVOS, nº 16.</a:t>
            </a:r>
          </a:p>
          <a:p>
            <a:pPr marL="0" indent="0" fontAlgn="auto">
              <a:spcAft>
                <a:spcPts val="0"/>
              </a:spcAft>
              <a:buFont typeface="Wingdings 2" pitchFamily="18" charset="2"/>
              <a:buNone/>
              <a:defRPr/>
            </a:pPr>
            <a:endParaRPr lang="en-US" sz="5400" dirty="0" smtClean="0"/>
          </a:p>
        </p:txBody>
      </p:sp>
      <p:pic>
        <p:nvPicPr>
          <p:cNvPr id="8294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err="1" smtClean="0"/>
              <a:t>Dever</a:t>
            </a:r>
            <a:r>
              <a:rPr lang="en-US" sz="5400" dirty="0" smtClean="0"/>
              <a:t> </a:t>
            </a:r>
            <a:r>
              <a:rPr lang="en-US" sz="5400" dirty="0" err="1" smtClean="0"/>
              <a:t>comunitário</a:t>
            </a:r>
            <a:endParaRPr lang="en-US" sz="5400" dirty="0" smtClean="0"/>
          </a:p>
        </p:txBody>
      </p:sp>
      <p:pic>
        <p:nvPicPr>
          <p:cNvPr id="8397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90488" y="1825625"/>
            <a:ext cx="8799512" cy="4714875"/>
          </a:xfrm>
        </p:spPr>
        <p:txBody>
          <a:bodyPr>
            <a:normAutofit fontScale="55000" lnSpcReduction="20000"/>
          </a:bodyPr>
          <a:lstStyle/>
          <a:p>
            <a:pPr marL="0" indent="0" fontAlgn="auto">
              <a:spcAft>
                <a:spcPts val="0"/>
              </a:spcAft>
              <a:buFont typeface="Wingdings 2" pitchFamily="18" charset="2"/>
              <a:buNone/>
              <a:defRPr/>
            </a:pPr>
            <a:r>
              <a:rPr lang="pt-BR" sz="5400" i="1" dirty="0" smtClean="0">
                <a:effectLst/>
              </a:rPr>
              <a:t>“</a:t>
            </a:r>
            <a:r>
              <a:rPr lang="pt-BR" sz="5400" i="1" u="sng" dirty="0">
                <a:effectLst/>
              </a:rPr>
              <a:t>Mas cada homem é membro da sociedade: pertence à humanidade inteira. Não é apenas tal ou tal homem; são todos os homens, que são chamados a este pleno desenvolvimento</a:t>
            </a:r>
            <a:r>
              <a:rPr lang="pt-BR" sz="5400" i="1" dirty="0">
                <a:effectLst/>
              </a:rPr>
              <a:t>. As civilizações nascem, crescem e morrem (...) temos obrigações para com todos, e </a:t>
            </a:r>
            <a:r>
              <a:rPr lang="pt-BR" sz="5400" i="1" u="sng" dirty="0">
                <a:effectLst/>
              </a:rPr>
              <a:t>não podemos desinteressar-nos dos que virão depois </a:t>
            </a:r>
            <a:r>
              <a:rPr lang="pt-BR" sz="5400" i="1" dirty="0">
                <a:effectLst/>
              </a:rPr>
              <a:t>de nós aumentar o círculo da família humana. </a:t>
            </a:r>
            <a:r>
              <a:rPr lang="pt-BR" sz="5400" i="1" u="sng" dirty="0">
                <a:effectLst/>
              </a:rPr>
              <a:t>A solidariedade universal é para nós não só um fato e um beneficio, mas também um dever</a:t>
            </a:r>
            <a:r>
              <a:rPr lang="pt-BR" sz="5400" i="1" dirty="0">
                <a:effectLst/>
              </a:rPr>
              <a:t>.”</a:t>
            </a:r>
            <a:endParaRPr lang="pt-BR" sz="5400" dirty="0">
              <a:effectLst/>
            </a:endParaRPr>
          </a:p>
          <a:p>
            <a:pPr marL="0" indent="0" fontAlgn="auto">
              <a:spcAft>
                <a:spcPts val="0"/>
              </a:spcAft>
              <a:buFont typeface="Wingdings 2" pitchFamily="18" charset="2"/>
              <a:buNone/>
              <a:defRPr/>
            </a:pPr>
            <a:r>
              <a:rPr lang="en-US" sz="2900" dirty="0">
                <a:effectLst/>
              </a:rPr>
              <a:t>Cf. </a:t>
            </a:r>
            <a:r>
              <a:rPr lang="pt-BR" sz="2900" dirty="0">
                <a:effectLst/>
              </a:rPr>
              <a:t>CARTA ENCÍCLICA </a:t>
            </a:r>
            <a:r>
              <a:rPr lang="pt-BR" sz="2900" b="1" i="1" dirty="0">
                <a:effectLst/>
              </a:rPr>
              <a:t>POPULORUM PROGRESSIO </a:t>
            </a:r>
            <a:r>
              <a:rPr lang="pt-BR" sz="2900" dirty="0">
                <a:effectLst/>
              </a:rPr>
              <a:t>DE </a:t>
            </a:r>
            <a:r>
              <a:rPr lang="pt-BR" sz="3400" dirty="0">
                <a:effectLst/>
              </a:rPr>
              <a:t>SUA SANTIDADE </a:t>
            </a:r>
            <a:r>
              <a:rPr lang="pt-BR" sz="3400" b="1" dirty="0">
                <a:effectLst/>
              </a:rPr>
              <a:t>PAPA PAULO VI</a:t>
            </a:r>
            <a:r>
              <a:rPr lang="pt-BR" sz="3400" dirty="0">
                <a:effectLst/>
              </a:rPr>
              <a:t> SOBRE O DESENVOLVIMENTO DOS POVOS, nº </a:t>
            </a:r>
            <a:r>
              <a:rPr lang="pt-BR" sz="4200" dirty="0">
                <a:effectLst/>
              </a:rPr>
              <a:t>17.</a:t>
            </a:r>
          </a:p>
        </p:txBody>
      </p:sp>
      <p:pic>
        <p:nvPicPr>
          <p:cNvPr id="8499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pt-BR" sz="5400" b="1" dirty="0">
                <a:effectLst/>
              </a:rPr>
              <a:t>Evangelho de </a:t>
            </a:r>
            <a:r>
              <a:rPr lang="pt-BR" sz="5400" b="1" dirty="0" smtClean="0">
                <a:effectLst/>
              </a:rPr>
              <a:t>São </a:t>
            </a:r>
            <a:r>
              <a:rPr lang="pt-BR" sz="5400" b="1" dirty="0">
                <a:effectLst/>
              </a:rPr>
              <a:t>Lucas 10, 29-37</a:t>
            </a:r>
            <a:endParaRPr lang="pt-BR" sz="5400" dirty="0">
              <a:effectLst/>
            </a:endParaRPr>
          </a:p>
          <a:p>
            <a:pPr marL="0" indent="0" fontAlgn="auto">
              <a:spcAft>
                <a:spcPts val="0"/>
              </a:spcAft>
              <a:buFont typeface="Wingdings 2" pitchFamily="18" charset="2"/>
              <a:buNone/>
              <a:defRPr/>
            </a:pPr>
            <a:endParaRPr lang="en-US" sz="5400" dirty="0" smtClean="0"/>
          </a:p>
        </p:txBody>
      </p:sp>
      <p:pic>
        <p:nvPicPr>
          <p:cNvPr id="8601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a:xfrm>
            <a:off x="288925" y="1722438"/>
            <a:ext cx="8620125" cy="4906962"/>
          </a:xfrm>
        </p:spPr>
        <p:txBody>
          <a:bodyPr>
            <a:normAutofit fontScale="62500" lnSpcReduction="20000"/>
          </a:bodyPr>
          <a:lstStyle/>
          <a:p>
            <a:pPr marL="0" indent="0" fontAlgn="auto">
              <a:spcAft>
                <a:spcPts val="0"/>
              </a:spcAft>
              <a:buFont typeface="Wingdings 2" pitchFamily="18" charset="2"/>
              <a:buNone/>
              <a:defRPr/>
            </a:pPr>
            <a:r>
              <a:rPr lang="pt-BR" b="1" i="1" dirty="0">
                <a:solidFill>
                  <a:srgbClr val="FF8362"/>
                </a:solidFill>
                <a:effectLst/>
              </a:rPr>
              <a:t>29.Mas ele, querendo justificar-se, perguntou a Jesus: E quem é o meu próximo?</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30. Jesus então contou: Um homem descia de Jerusalém a Jericó, e caiu nas mãos de ladrões, que o despojaram; e depois de o terem maltratado com muitos ferimentos, retiraram-se, deixando-o meio morto.</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31. Por acaso desceu pelo mesmo caminho um sacerdote, viu-o e passou adiante.</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32. Igualmente um levita, chegando àquele lugar, viu-o e passou também adiante.</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33. Mas um samaritano que viajava, chegando àquele lugar, viu-o e moveu-se de compaixão.</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34. Aproximando-se, atou-lhe as feridas, deitando nelas azeite e vinho; colocou-o sobre a sua própria montaria e levou-o a uma hospedaria e tratou dele.</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35. No dia seguinte, tirou dois denários e deu-os ao hospedeiro, dizendo-lhe: Trata dele e, quanto gastares a mais, na volta to pagarei.</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36. Qual destes três parece ter sido o próximo daquele que caiu nas mãos dos ladrões?</a:t>
            </a:r>
            <a:endParaRPr lang="pt-BR" b="1" dirty="0">
              <a:solidFill>
                <a:srgbClr val="FF8362"/>
              </a:solidFill>
              <a:effectLst/>
            </a:endParaRPr>
          </a:p>
          <a:p>
            <a:pPr marL="0" indent="0" fontAlgn="auto">
              <a:spcAft>
                <a:spcPts val="0"/>
              </a:spcAft>
              <a:buFont typeface="Wingdings 2" pitchFamily="18" charset="2"/>
              <a:buNone/>
              <a:defRPr/>
            </a:pPr>
            <a:r>
              <a:rPr lang="pt-BR" b="1" i="1" dirty="0">
                <a:solidFill>
                  <a:srgbClr val="FF8362"/>
                </a:solidFill>
                <a:effectLst/>
              </a:rPr>
              <a:t>37. Respondeu o doutor: Aquele que usou de misericórdia para com ele. Então Jesus lhe disse: Vai, e faze tu o mesmo.</a:t>
            </a:r>
            <a:endParaRPr lang="pt-BR" b="1" dirty="0">
              <a:solidFill>
                <a:srgbClr val="FF8362"/>
              </a:solidFill>
              <a:effectLst/>
            </a:endParaRPr>
          </a:p>
          <a:p>
            <a:pPr fontAlgn="auto">
              <a:spcAft>
                <a:spcPts val="0"/>
              </a:spcAft>
              <a:defRPr/>
            </a:pP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60350" y="1682750"/>
            <a:ext cx="8613775" cy="4941888"/>
          </a:xfrm>
        </p:spPr>
        <p:txBody>
          <a:bodyPr>
            <a:normAutofit fontScale="55000" lnSpcReduction="20000"/>
          </a:bodyPr>
          <a:lstStyle/>
          <a:p>
            <a:pPr marL="0" indent="0" fontAlgn="auto">
              <a:spcAft>
                <a:spcPts val="0"/>
              </a:spcAft>
              <a:buFont typeface="Wingdings 2" pitchFamily="18" charset="2"/>
              <a:buNone/>
              <a:defRPr/>
            </a:pPr>
            <a:r>
              <a:rPr lang="en-US" sz="5800" dirty="0" smtClean="0"/>
              <a:t>“O </a:t>
            </a:r>
            <a:r>
              <a:rPr lang="en-US" sz="5800" dirty="0" err="1"/>
              <a:t>nosso</a:t>
            </a:r>
            <a:r>
              <a:rPr lang="en-US" sz="5800" dirty="0"/>
              <a:t> tempo </a:t>
            </a:r>
            <a:r>
              <a:rPr lang="en-US" sz="5800" dirty="0" err="1"/>
              <a:t>é</a:t>
            </a:r>
            <a:r>
              <a:rPr lang="en-US" sz="5800" dirty="0"/>
              <a:t> </a:t>
            </a:r>
            <a:r>
              <a:rPr lang="en-US" sz="5800" dirty="0" err="1"/>
              <a:t>caracterizado</a:t>
            </a:r>
            <a:r>
              <a:rPr lang="en-US" sz="5800" dirty="0"/>
              <a:t> </a:t>
            </a:r>
            <a:r>
              <a:rPr lang="en-US" sz="5800" dirty="0" err="1"/>
              <a:t>por</a:t>
            </a:r>
            <a:r>
              <a:rPr lang="en-US" sz="5800" dirty="0"/>
              <a:t> </a:t>
            </a:r>
            <a:r>
              <a:rPr lang="en-US" sz="5800" dirty="0" err="1"/>
              <a:t>mudanças</a:t>
            </a:r>
            <a:r>
              <a:rPr lang="en-US" sz="5800" dirty="0"/>
              <a:t> </a:t>
            </a:r>
            <a:r>
              <a:rPr lang="en-US" sz="5800" dirty="0" err="1"/>
              <a:t>notáveis</a:t>
            </a:r>
            <a:r>
              <a:rPr lang="en-US" sz="5800" dirty="0"/>
              <a:t> e </a:t>
            </a:r>
            <a:r>
              <a:rPr lang="en-US" sz="5800" dirty="0" err="1"/>
              <a:t>progressos</a:t>
            </a:r>
            <a:r>
              <a:rPr lang="en-US" sz="5800" dirty="0"/>
              <a:t> </a:t>
            </a:r>
            <a:r>
              <a:rPr lang="en-US" sz="5800" dirty="0" err="1"/>
              <a:t>significativos</a:t>
            </a:r>
            <a:r>
              <a:rPr lang="en-US" sz="5800" dirty="0"/>
              <a:t> </a:t>
            </a:r>
            <a:r>
              <a:rPr lang="en-US" sz="5800" dirty="0" err="1"/>
              <a:t>em</a:t>
            </a:r>
            <a:r>
              <a:rPr lang="en-US" sz="5800" dirty="0"/>
              <a:t> </a:t>
            </a:r>
            <a:r>
              <a:rPr lang="en-US" sz="5800" dirty="0" err="1"/>
              <a:t>diversos</a:t>
            </a:r>
            <a:r>
              <a:rPr lang="en-US" sz="5800" dirty="0"/>
              <a:t> </a:t>
            </a:r>
            <a:r>
              <a:rPr lang="en-US" sz="5800" dirty="0" err="1"/>
              <a:t>âmbitos</a:t>
            </a:r>
            <a:r>
              <a:rPr lang="en-US" sz="5800" dirty="0"/>
              <a:t>, com </a:t>
            </a:r>
            <a:r>
              <a:rPr lang="en-US" sz="5800" dirty="0" err="1"/>
              <a:t>consequências</a:t>
            </a:r>
            <a:r>
              <a:rPr lang="en-US" sz="5800" dirty="0"/>
              <a:t> </a:t>
            </a:r>
            <a:r>
              <a:rPr lang="en-US" sz="5800" dirty="0" err="1"/>
              <a:t>importantes</a:t>
            </a:r>
            <a:r>
              <a:rPr lang="en-US" sz="5800" dirty="0"/>
              <a:t> </a:t>
            </a:r>
            <a:r>
              <a:rPr lang="en-US" sz="5800" dirty="0" err="1"/>
              <a:t>para</a:t>
            </a:r>
            <a:r>
              <a:rPr lang="en-US" sz="5800" dirty="0"/>
              <a:t> a </a:t>
            </a:r>
            <a:r>
              <a:rPr lang="en-US" sz="5800" dirty="0" err="1"/>
              <a:t>vida</a:t>
            </a:r>
            <a:r>
              <a:rPr lang="en-US" sz="5800" dirty="0"/>
              <a:t> dos </a:t>
            </a:r>
            <a:r>
              <a:rPr lang="en-US" sz="5800" dirty="0" err="1"/>
              <a:t>homens</a:t>
            </a:r>
            <a:r>
              <a:rPr lang="en-US" sz="5800" dirty="0"/>
              <a:t>. Com </a:t>
            </a:r>
            <a:r>
              <a:rPr lang="en-US" sz="5800" dirty="0" err="1"/>
              <a:t>efeito</a:t>
            </a:r>
            <a:r>
              <a:rPr lang="en-US" sz="5800" dirty="0"/>
              <a:t>, «</a:t>
            </a:r>
            <a:r>
              <a:rPr lang="en-US" sz="5800" dirty="0" err="1"/>
              <a:t>devem</a:t>
            </a:r>
            <a:r>
              <a:rPr lang="en-US" sz="5800" dirty="0"/>
              <a:t> </a:t>
            </a:r>
            <a:r>
              <a:rPr lang="en-US" sz="5800" dirty="0" err="1"/>
              <a:t>ser</a:t>
            </a:r>
            <a:r>
              <a:rPr lang="en-US" sz="5800" dirty="0"/>
              <a:t> </a:t>
            </a:r>
            <a:r>
              <a:rPr lang="en-US" sz="5800" dirty="0" err="1"/>
              <a:t>louvados</a:t>
            </a:r>
            <a:r>
              <a:rPr lang="en-US" sz="5800" dirty="0"/>
              <a:t> </a:t>
            </a:r>
            <a:r>
              <a:rPr lang="en-US" sz="5800" dirty="0" err="1"/>
              <a:t>os</a:t>
            </a:r>
            <a:r>
              <a:rPr lang="en-US" sz="5800" dirty="0"/>
              <a:t> </a:t>
            </a:r>
            <a:r>
              <a:rPr lang="en-US" sz="5800" dirty="0" err="1"/>
              <a:t>sucessos</a:t>
            </a:r>
            <a:r>
              <a:rPr lang="en-US" sz="5800" dirty="0"/>
              <a:t> </a:t>
            </a:r>
            <a:r>
              <a:rPr lang="en-US" sz="5800" dirty="0" err="1"/>
              <a:t>que</a:t>
            </a:r>
            <a:r>
              <a:rPr lang="en-US" sz="5800" dirty="0"/>
              <a:t> </a:t>
            </a:r>
            <a:r>
              <a:rPr lang="en-US" sz="5800" dirty="0" err="1"/>
              <a:t>contribuem</a:t>
            </a:r>
            <a:r>
              <a:rPr lang="en-US" sz="5800" dirty="0"/>
              <a:t> </a:t>
            </a:r>
            <a:r>
              <a:rPr lang="en-US" sz="5800" dirty="0" err="1"/>
              <a:t>para</a:t>
            </a:r>
            <a:r>
              <a:rPr lang="en-US" sz="5800" dirty="0"/>
              <a:t> o </a:t>
            </a:r>
            <a:r>
              <a:rPr lang="en-US" sz="5800" dirty="0" err="1"/>
              <a:t>bem-estar</a:t>
            </a:r>
            <a:r>
              <a:rPr lang="en-US" sz="5800" dirty="0"/>
              <a:t> das </a:t>
            </a:r>
            <a:r>
              <a:rPr lang="en-US" sz="5800" dirty="0" err="1"/>
              <a:t>pessoas</a:t>
            </a:r>
            <a:r>
              <a:rPr lang="en-US" sz="5800" dirty="0"/>
              <a:t>, </a:t>
            </a:r>
            <a:r>
              <a:rPr lang="en-US" sz="5800" dirty="0" err="1"/>
              <a:t>por</a:t>
            </a:r>
            <a:r>
              <a:rPr lang="en-US" sz="5800" dirty="0"/>
              <a:t> </a:t>
            </a:r>
            <a:r>
              <a:rPr lang="en-US" sz="5800" dirty="0" err="1"/>
              <a:t>exemplo</a:t>
            </a:r>
            <a:r>
              <a:rPr lang="en-US" sz="5800" dirty="0"/>
              <a:t> no </a:t>
            </a:r>
            <a:r>
              <a:rPr lang="en-US" sz="5800" dirty="0" err="1"/>
              <a:t>âmbito</a:t>
            </a:r>
            <a:r>
              <a:rPr lang="en-US" sz="5800" dirty="0"/>
              <a:t> da </a:t>
            </a:r>
            <a:r>
              <a:rPr lang="en-US" sz="5800" dirty="0" err="1"/>
              <a:t>saúde</a:t>
            </a:r>
            <a:r>
              <a:rPr lang="en-US" sz="5800" dirty="0"/>
              <a:t>, da </a:t>
            </a:r>
            <a:r>
              <a:rPr lang="en-US" sz="5800" dirty="0" err="1"/>
              <a:t>educação</a:t>
            </a:r>
            <a:r>
              <a:rPr lang="en-US" sz="5800" dirty="0"/>
              <a:t> e da </a:t>
            </a:r>
            <a:r>
              <a:rPr lang="en-US" sz="5800" dirty="0" err="1"/>
              <a:t>comunicação</a:t>
            </a:r>
            <a:r>
              <a:rPr lang="en-US" sz="5800" dirty="0"/>
              <a:t>» (</a:t>
            </a:r>
            <a:r>
              <a:rPr lang="en-US" sz="5800" i="1" dirty="0">
                <a:hlinkClick r:id="rId2"/>
              </a:rPr>
              <a:t>Evangelii Gaudium</a:t>
            </a:r>
            <a:r>
              <a:rPr lang="en-US" sz="5800" dirty="0"/>
              <a:t>, 52</a:t>
            </a:r>
            <a:r>
              <a:rPr lang="en-US" sz="5800" dirty="0" smtClean="0"/>
              <a:t>)…”</a:t>
            </a:r>
          </a:p>
          <a:p>
            <a:pPr marL="0" indent="0" fontAlgn="auto">
              <a:spcAft>
                <a:spcPts val="0"/>
              </a:spcAft>
              <a:buFont typeface="Wingdings 2" pitchFamily="18" charset="2"/>
              <a:buNone/>
              <a:defRPr/>
            </a:pPr>
            <a:endParaRPr lang="en-US" sz="2500" dirty="0" smtClean="0">
              <a:solidFill>
                <a:srgbClr val="FFFFFF"/>
              </a:solidFill>
            </a:endParaRPr>
          </a:p>
          <a:p>
            <a:pPr marL="0" indent="0" fontAlgn="auto">
              <a:spcAft>
                <a:spcPts val="0"/>
              </a:spcAft>
              <a:buFont typeface="Wingdings 2" pitchFamily="18" charset="2"/>
              <a:buNone/>
              <a:defRPr/>
            </a:pPr>
            <a:endParaRPr lang="en-US" sz="2500" dirty="0">
              <a:solidFill>
                <a:srgbClr val="FFFFFF"/>
              </a:solidFill>
            </a:endParaRPr>
          </a:p>
          <a:p>
            <a:pPr marL="0" indent="0" fontAlgn="auto">
              <a:spcAft>
                <a:spcPts val="0"/>
              </a:spcAft>
              <a:buFont typeface="Wingdings 2" pitchFamily="18" charset="2"/>
              <a:buNone/>
              <a:defRPr/>
            </a:pPr>
            <a:r>
              <a:rPr lang="en-US" sz="2500" dirty="0" smtClean="0">
                <a:solidFill>
                  <a:srgbClr val="FFFFFF"/>
                </a:solidFill>
              </a:rPr>
              <a:t>Cf. </a:t>
            </a:r>
            <a:r>
              <a:rPr lang="en-US" sz="2200" b="1" i="1" dirty="0">
                <a:solidFill>
                  <a:srgbClr val="FFFFFF"/>
                </a:solidFill>
              </a:rPr>
              <a:t>MENSAGEM DO PAPA FRANCISCO </a:t>
            </a:r>
            <a:r>
              <a:rPr lang="en-US" sz="2200" b="1" i="1" dirty="0" smtClean="0">
                <a:solidFill>
                  <a:srgbClr val="FFFFFF"/>
                </a:solidFill>
              </a:rPr>
              <a:t>AO </a:t>
            </a:r>
            <a:r>
              <a:rPr lang="en-US" sz="2200" b="1" i="1" dirty="0">
                <a:solidFill>
                  <a:srgbClr val="FFFFFF"/>
                </a:solidFill>
              </a:rPr>
              <a:t>44º ENCONTRO ANUAL DO WORLD ECONOMIC FORUM</a:t>
            </a:r>
            <a:br>
              <a:rPr lang="en-US" sz="2200" b="1" i="1" dirty="0">
                <a:solidFill>
                  <a:srgbClr val="FFFFFF"/>
                </a:solidFill>
              </a:rPr>
            </a:br>
            <a:r>
              <a:rPr lang="en-US" sz="2200" b="1" i="1" dirty="0">
                <a:solidFill>
                  <a:srgbClr val="FFFFFF"/>
                </a:solidFill>
              </a:rPr>
              <a:t> REALIZADO EM DAVOS (</a:t>
            </a:r>
            <a:r>
              <a:rPr lang="en-US" sz="2200" b="1" i="1" dirty="0" smtClean="0">
                <a:solidFill>
                  <a:srgbClr val="FFFFFF"/>
                </a:solidFill>
              </a:rPr>
              <a:t>SUÍÇA) </a:t>
            </a:r>
            <a:r>
              <a:rPr lang="en-US" sz="2200" b="1" i="1" dirty="0" err="1" smtClean="0">
                <a:solidFill>
                  <a:srgbClr val="FFFFFF"/>
                </a:solidFill>
              </a:rPr>
              <a:t>retirada</a:t>
            </a:r>
            <a:r>
              <a:rPr lang="en-US" sz="2200" b="1" i="1" dirty="0" smtClean="0">
                <a:solidFill>
                  <a:srgbClr val="FFFFFF"/>
                </a:solidFill>
              </a:rPr>
              <a:t> </a:t>
            </a:r>
            <a:r>
              <a:rPr lang="en-US" sz="2200" b="1" i="1" dirty="0">
                <a:solidFill>
                  <a:srgbClr val="FFFFFF"/>
                </a:solidFill>
              </a:rPr>
              <a:t>do site: </a:t>
            </a:r>
            <a:r>
              <a:rPr lang="en-US" sz="2200" b="1" i="1" dirty="0">
                <a:solidFill>
                  <a:srgbClr val="FFFFFF"/>
                </a:solidFill>
                <a:hlinkClick r:id="rId3"/>
              </a:rPr>
              <a:t>http://www.vatican.va/holy_father/francesco/messages/pont-messages/2014/documents/papa-francesco_20140117_messaggio-wef-</a:t>
            </a:r>
            <a:r>
              <a:rPr lang="en-US" sz="2200" b="1" i="1" dirty="0" smtClean="0">
                <a:solidFill>
                  <a:srgbClr val="FFFFFF"/>
                </a:solidFill>
                <a:hlinkClick r:id="rId3"/>
              </a:rPr>
              <a:t>davos_po.html</a:t>
            </a:r>
            <a:r>
              <a:rPr lang="en-US" sz="2200" b="1" i="1" dirty="0" smtClean="0">
                <a:solidFill>
                  <a:srgbClr val="FFFFFF"/>
                </a:solidFill>
              </a:rPr>
              <a:t> </a:t>
            </a:r>
            <a:endParaRPr lang="en-US" sz="2500" dirty="0" smtClean="0">
              <a:solidFill>
                <a:srgbClr val="FFFFFF"/>
              </a:solidFill>
            </a:endParaRPr>
          </a:p>
        </p:txBody>
      </p:sp>
      <p:pic>
        <p:nvPicPr>
          <p:cNvPr id="22531" name="Picture 5" descr="Logo_RCC-473x426.jpg"/>
          <p:cNvPicPr>
            <a:picLocks noChangeAspect="1"/>
          </p:cNvPicPr>
          <p:nvPr/>
        </p:nvPicPr>
        <p:blipFill>
          <a:blip r:embed="rId4"/>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a:xfrm>
            <a:off x="182563" y="1693863"/>
            <a:ext cx="8650287" cy="4906962"/>
          </a:xfrm>
        </p:spPr>
        <p:txBody>
          <a:bodyPr>
            <a:normAutofit fontScale="77500" lnSpcReduction="20000"/>
          </a:bodyPr>
          <a:lstStyle/>
          <a:p>
            <a:pPr marL="0" indent="0" fontAlgn="auto">
              <a:spcAft>
                <a:spcPts val="0"/>
              </a:spcAft>
              <a:buFont typeface="Wingdings 2" pitchFamily="18" charset="2"/>
              <a:buNone/>
              <a:defRPr/>
            </a:pPr>
            <a:r>
              <a:rPr lang="pt-BR" sz="3800" dirty="0">
                <a:effectLst/>
              </a:rPr>
              <a:t>Algumas questões para partilha em grupo:</a:t>
            </a:r>
          </a:p>
          <a:p>
            <a:pPr marL="0" indent="0" fontAlgn="auto">
              <a:spcAft>
                <a:spcPts val="0"/>
              </a:spcAft>
              <a:buFont typeface="Wingdings 2" pitchFamily="18" charset="2"/>
              <a:buNone/>
              <a:defRPr/>
            </a:pPr>
            <a:r>
              <a:rPr lang="pt-BR" sz="2500" dirty="0">
                <a:effectLst/>
              </a:rPr>
              <a:t> </a:t>
            </a:r>
          </a:p>
          <a:p>
            <a:pPr marL="742950" indent="-742950" fontAlgn="auto">
              <a:spcAft>
                <a:spcPts val="0"/>
              </a:spcAft>
              <a:buFont typeface="+mj-lt"/>
              <a:buAutoNum type="arabicPeriod"/>
              <a:defRPr/>
            </a:pPr>
            <a:r>
              <a:rPr lang="pt-BR" sz="3800" dirty="0">
                <a:effectLst/>
              </a:rPr>
              <a:t>Qual o contexto em que Jesus proclamou essa Parábola?</a:t>
            </a:r>
          </a:p>
          <a:p>
            <a:pPr marL="742950" indent="-742950" fontAlgn="auto">
              <a:spcAft>
                <a:spcPts val="0"/>
              </a:spcAft>
              <a:buFont typeface="+mj-lt"/>
              <a:buAutoNum type="arabicPeriod"/>
              <a:defRPr/>
            </a:pPr>
            <a:r>
              <a:rPr lang="pt-BR" sz="3800" dirty="0">
                <a:effectLst/>
              </a:rPr>
              <a:t>O que aconteceu com homem que caiu nas mãos dos assaltantes?</a:t>
            </a:r>
          </a:p>
          <a:p>
            <a:pPr marL="742950" indent="-742950" fontAlgn="auto">
              <a:spcAft>
                <a:spcPts val="0"/>
              </a:spcAft>
              <a:buFont typeface="+mj-lt"/>
              <a:buAutoNum type="arabicPeriod"/>
              <a:defRPr/>
            </a:pPr>
            <a:r>
              <a:rPr lang="pt-BR" sz="3800" dirty="0">
                <a:effectLst/>
              </a:rPr>
              <a:t>Como esse homem assaltado ficou após ser atacado?</a:t>
            </a:r>
          </a:p>
          <a:p>
            <a:pPr marL="742950" indent="-742950" fontAlgn="auto">
              <a:spcAft>
                <a:spcPts val="0"/>
              </a:spcAft>
              <a:buFont typeface="+mj-lt"/>
              <a:buAutoNum type="arabicPeriod"/>
              <a:defRPr/>
            </a:pPr>
            <a:r>
              <a:rPr lang="pt-BR" sz="3800" dirty="0">
                <a:effectLst/>
              </a:rPr>
              <a:t>Como ficou sua dignidade depois e ser assaltado?</a:t>
            </a:r>
          </a:p>
          <a:p>
            <a:pPr marL="0" indent="0" fontAlgn="auto">
              <a:spcAft>
                <a:spcPts val="0"/>
              </a:spcAft>
              <a:buFont typeface="Wingdings 2" pitchFamily="18" charset="2"/>
              <a:buNone/>
              <a:defRPr/>
            </a:pPr>
            <a:endParaRPr lang="pt-B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lstStyle/>
          <a:p>
            <a:pPr marL="742950" indent="-742950" fontAlgn="auto">
              <a:spcAft>
                <a:spcPts val="0"/>
              </a:spcAft>
              <a:buFont typeface="+mj-lt"/>
              <a:buAutoNum type="arabicPeriod" startAt="5"/>
              <a:defRPr/>
            </a:pPr>
            <a:r>
              <a:rPr lang="pt-BR" dirty="0">
                <a:effectLst/>
              </a:rPr>
              <a:t>Como ficou sua saúde e integridade física depois do assalto?</a:t>
            </a:r>
          </a:p>
          <a:p>
            <a:pPr marL="742950" indent="-742950" fontAlgn="auto">
              <a:spcAft>
                <a:spcPts val="0"/>
              </a:spcAft>
              <a:buFont typeface="+mj-lt"/>
              <a:buAutoNum type="arabicPeriod" startAt="5"/>
              <a:defRPr/>
            </a:pPr>
            <a:r>
              <a:rPr lang="pt-BR" dirty="0">
                <a:effectLst/>
              </a:rPr>
              <a:t>Será que o homem ficou ensanguentado? </a:t>
            </a:r>
          </a:p>
          <a:p>
            <a:pPr marL="742950" indent="-742950" fontAlgn="auto">
              <a:spcAft>
                <a:spcPts val="0"/>
              </a:spcAft>
              <a:buFont typeface="+mj-lt"/>
              <a:buAutoNum type="arabicPeriod" startAt="5"/>
              <a:defRPr/>
            </a:pPr>
            <a:r>
              <a:rPr lang="pt-BR" b="1" dirty="0">
                <a:effectLst/>
              </a:rPr>
              <a:t>Por um breve momento vamos todos fechar os olhos e contemplar esse homem jogado no chão, roubado, agredido, com as roupas rasgadas, sujo, cheio de ferimentos e sangue.</a:t>
            </a:r>
            <a:endParaRPr lang="pt-BR" dirty="0">
              <a:effectLst/>
            </a:endParaRPr>
          </a:p>
          <a:p>
            <a:pPr marL="742950" indent="-742950" fontAlgn="auto">
              <a:spcAft>
                <a:spcPts val="0"/>
              </a:spcAft>
              <a:buFont typeface="+mj-lt"/>
              <a:buAutoNum type="arabicPeriod" startAt="5"/>
              <a:defRPr/>
            </a:pPr>
            <a:r>
              <a:rPr lang="pt-BR" dirty="0">
                <a:effectLst/>
              </a:rPr>
              <a:t>Quem passou primeiro por ele? O que essa pessoa fazia em sua vida como oficio?</a:t>
            </a:r>
          </a:p>
          <a:p>
            <a:pPr fontAlgn="auto">
              <a:spcAft>
                <a:spcPts val="0"/>
              </a:spcAft>
              <a:defRPr/>
            </a:pPr>
            <a:endParaRPr lang="pt-B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normAutofit fontScale="85000" lnSpcReduction="20000"/>
          </a:bodyPr>
          <a:lstStyle/>
          <a:p>
            <a:pPr marL="457200" indent="-457200" fontAlgn="auto">
              <a:spcAft>
                <a:spcPts val="0"/>
              </a:spcAft>
              <a:buFont typeface="+mj-lt"/>
              <a:buAutoNum type="arabicPeriod" startAt="9"/>
              <a:defRPr/>
            </a:pPr>
            <a:r>
              <a:rPr lang="pt-BR" dirty="0">
                <a:effectLst/>
              </a:rPr>
              <a:t>O que se esperaria que esse sacerdote devesse fazer?</a:t>
            </a:r>
          </a:p>
          <a:p>
            <a:pPr marL="457200" indent="-457200" fontAlgn="auto">
              <a:spcAft>
                <a:spcPts val="0"/>
              </a:spcAft>
              <a:buFont typeface="+mj-lt"/>
              <a:buAutoNum type="arabicPeriod" startAt="9"/>
              <a:defRPr/>
            </a:pPr>
            <a:r>
              <a:rPr lang="pt-BR" dirty="0">
                <a:effectLst/>
              </a:rPr>
              <a:t>O que o sacerdote fez?</a:t>
            </a:r>
          </a:p>
          <a:p>
            <a:pPr marL="457200" indent="-457200" fontAlgn="auto">
              <a:spcAft>
                <a:spcPts val="0"/>
              </a:spcAft>
              <a:buFont typeface="+mj-lt"/>
              <a:buAutoNum type="arabicPeriod" startAt="9"/>
              <a:defRPr/>
            </a:pPr>
            <a:r>
              <a:rPr lang="pt-BR" b="1" dirty="0">
                <a:effectLst/>
              </a:rPr>
              <a:t>Por um breve momento vamos todos fechar os olhos e contemplar essa cena do homem jogado no chão, roubado, agredido, com as roupas rasgadas, sujo, cheio de ferimentos e sangue sendo visto pelo sacerdote e ELE nada fazendo, passando reto pelo homem, não ajudando.</a:t>
            </a:r>
            <a:endParaRPr lang="pt-BR" dirty="0">
              <a:effectLst/>
            </a:endParaRPr>
          </a:p>
          <a:p>
            <a:pPr marL="457200" indent="-457200" fontAlgn="auto">
              <a:spcAft>
                <a:spcPts val="0"/>
              </a:spcAft>
              <a:buFont typeface="+mj-lt"/>
              <a:buAutoNum type="arabicPeriod" startAt="9"/>
              <a:defRPr/>
            </a:pPr>
            <a:r>
              <a:rPr lang="pt-BR" dirty="0">
                <a:effectLst/>
              </a:rPr>
              <a:t>Quem passou depois do sacerdote? O que essa pessoa fazia em sua vida como oficio (o que era um levita?)?</a:t>
            </a:r>
          </a:p>
          <a:p>
            <a:pPr marL="457200" indent="-457200" fontAlgn="auto">
              <a:spcAft>
                <a:spcPts val="0"/>
              </a:spcAft>
              <a:buFont typeface="+mj-lt"/>
              <a:buAutoNum type="arabicPeriod" startAt="9"/>
              <a:defRPr/>
            </a:pPr>
            <a:r>
              <a:rPr lang="pt-BR" dirty="0">
                <a:effectLst/>
              </a:rPr>
              <a:t>O que se esperaria que esse levita fizesse?</a:t>
            </a:r>
          </a:p>
          <a:p>
            <a:pPr marL="457200" indent="-457200" fontAlgn="auto">
              <a:spcAft>
                <a:spcPts val="0"/>
              </a:spcAft>
              <a:buFont typeface="+mj-lt"/>
              <a:buAutoNum type="arabicPeriod" startAt="9"/>
              <a:defRPr/>
            </a:pPr>
            <a:r>
              <a:rPr lang="pt-BR" dirty="0">
                <a:effectLst/>
              </a:rPr>
              <a:t>O que o levita fez?</a:t>
            </a:r>
          </a:p>
          <a:p>
            <a:pPr fontAlgn="auto">
              <a:spcAft>
                <a:spcPts val="0"/>
              </a:spcAft>
              <a:defRPr/>
            </a:pPr>
            <a:endParaRPr lang="pt-B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normAutofit lnSpcReduction="10000"/>
          </a:bodyPr>
          <a:lstStyle/>
          <a:p>
            <a:pPr marL="457200" indent="-457200" fontAlgn="auto">
              <a:spcAft>
                <a:spcPts val="0"/>
              </a:spcAft>
              <a:buFont typeface="+mj-lt"/>
              <a:buAutoNum type="arabicPeriod" startAt="15"/>
              <a:defRPr/>
            </a:pPr>
            <a:r>
              <a:rPr lang="pt-BR" b="1" dirty="0">
                <a:effectLst/>
              </a:rPr>
              <a:t>Por um breve momento vamos todos fechar os olhos e contemplar essa cena do homem jogado no chão, roubado, agredido, com as roupas rasgadas, sujo, cheio de ferimentos e sangue sendo visto pelo levita e ELE nada fazendo, passando reto pelo homem, não ajudando.</a:t>
            </a:r>
            <a:endParaRPr lang="pt-BR" dirty="0">
              <a:effectLst/>
            </a:endParaRPr>
          </a:p>
          <a:p>
            <a:pPr marL="457200" indent="-457200" fontAlgn="auto">
              <a:spcAft>
                <a:spcPts val="0"/>
              </a:spcAft>
              <a:buFont typeface="+mj-lt"/>
              <a:buAutoNum type="arabicPeriod" startAt="15"/>
              <a:defRPr/>
            </a:pPr>
            <a:r>
              <a:rPr lang="pt-BR" dirty="0">
                <a:effectLst/>
              </a:rPr>
              <a:t>Quem passou depois do levita? Quem eram os samaritanos?</a:t>
            </a:r>
          </a:p>
          <a:p>
            <a:pPr marL="457200" indent="-457200" fontAlgn="auto">
              <a:spcAft>
                <a:spcPts val="0"/>
              </a:spcAft>
              <a:buFont typeface="+mj-lt"/>
              <a:buAutoNum type="arabicPeriod" startAt="15"/>
              <a:defRPr/>
            </a:pPr>
            <a:r>
              <a:rPr lang="pt-BR" dirty="0">
                <a:effectLst/>
              </a:rPr>
              <a:t>O que se esperaria que esse samaritano fizesse?</a:t>
            </a:r>
          </a:p>
          <a:p>
            <a:pPr marL="457200" indent="-457200" fontAlgn="auto">
              <a:spcAft>
                <a:spcPts val="0"/>
              </a:spcAft>
              <a:buFont typeface="+mj-lt"/>
              <a:buAutoNum type="arabicPeriod" startAt="15"/>
              <a:defRPr/>
            </a:pPr>
            <a:r>
              <a:rPr lang="pt-BR" dirty="0">
                <a:effectLst/>
              </a:rPr>
              <a:t>O que o samaritano fez?</a:t>
            </a:r>
          </a:p>
          <a:p>
            <a:pPr fontAlgn="auto">
              <a:spcAft>
                <a:spcPts val="0"/>
              </a:spcAft>
              <a:defRPr/>
            </a:pPr>
            <a:endParaRPr lang="pt-B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normAutofit fontScale="85000" lnSpcReduction="10000"/>
          </a:bodyPr>
          <a:lstStyle/>
          <a:p>
            <a:pPr marL="457200" indent="-457200" fontAlgn="auto">
              <a:spcAft>
                <a:spcPts val="0"/>
              </a:spcAft>
              <a:buFont typeface="+mj-lt"/>
              <a:buAutoNum type="arabicPeriod" startAt="19"/>
              <a:defRPr/>
            </a:pPr>
            <a:r>
              <a:rPr lang="pt-BR" dirty="0">
                <a:effectLst/>
              </a:rPr>
              <a:t>O samaritano gastou seu tempo? Ele parou o que estava fazendo para auxiliar o ferido? Ele gastou seu dinheiro? Ele tomou o homem em seus barcos mesmo se “sujando” na sujeira daquele homem? Ele cuidou do homem? Ele levou o homem a um lugar para ser atendido?</a:t>
            </a:r>
          </a:p>
          <a:p>
            <a:pPr marL="457200" indent="-457200" fontAlgn="auto">
              <a:spcAft>
                <a:spcPts val="0"/>
              </a:spcAft>
              <a:buFont typeface="+mj-lt"/>
              <a:buAutoNum type="arabicPeriod" startAt="19"/>
              <a:defRPr/>
            </a:pPr>
            <a:r>
              <a:rPr lang="pt-BR" dirty="0">
                <a:effectLst/>
              </a:rPr>
              <a:t>Ele depois disso foi embora para sempre ou se preocupou em voltar? Em zelar?</a:t>
            </a:r>
          </a:p>
          <a:p>
            <a:pPr marL="457200" indent="-457200" fontAlgn="auto">
              <a:spcAft>
                <a:spcPts val="0"/>
              </a:spcAft>
              <a:buFont typeface="+mj-lt"/>
              <a:buAutoNum type="arabicPeriod" startAt="19"/>
              <a:defRPr/>
            </a:pPr>
            <a:r>
              <a:rPr lang="pt-BR" b="1" dirty="0">
                <a:effectLst/>
              </a:rPr>
              <a:t>Por um breve momento vamos todos fechar os olhos e contemplar essa cena do homem jogado no chão, roubado, agredido, com as roupas rasgadas, sujo, cheio de ferimentos e sangue sendo visto pelo SAMARITANO e ELE pegando o homem colo, cuidando, amando, levando ate a hospedaria, pagando as despesas.</a:t>
            </a:r>
            <a:endParaRPr lang="pt-BR" dirty="0">
              <a:effectLst/>
            </a:endParaRPr>
          </a:p>
          <a:p>
            <a:pPr fontAlgn="auto">
              <a:spcAft>
                <a:spcPts val="0"/>
              </a:spcAft>
              <a:defRPr/>
            </a:pPr>
            <a:endParaRPr lang="pt-B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a:xfrm>
            <a:off x="96838" y="1751013"/>
            <a:ext cx="8937625" cy="4984750"/>
          </a:xfrm>
        </p:spPr>
        <p:txBody>
          <a:bodyPr/>
          <a:lstStyle/>
          <a:p>
            <a:pPr marL="0" indent="0" algn="ctr" fontAlgn="auto">
              <a:spcAft>
                <a:spcPts val="0"/>
              </a:spcAft>
              <a:buFont typeface="Wingdings 2" pitchFamily="18" charset="2"/>
              <a:buNone/>
              <a:defRPr/>
            </a:pPr>
            <a:r>
              <a:rPr lang="pt-BR" b="1" i="1" dirty="0">
                <a:effectLst/>
              </a:rPr>
              <a:t>Qual destes três parece ter sido o próximo daquele que caiu nas mãos dos ladrões?</a:t>
            </a:r>
            <a:endParaRPr lang="pt-BR" dirty="0">
              <a:effectLst/>
            </a:endParaRPr>
          </a:p>
          <a:p>
            <a:pPr marL="0" indent="0" algn="ctr" fontAlgn="auto">
              <a:spcAft>
                <a:spcPts val="0"/>
              </a:spcAft>
              <a:buFont typeface="Wingdings 2" pitchFamily="18" charset="2"/>
              <a:buNone/>
              <a:defRPr/>
            </a:pPr>
            <a:r>
              <a:rPr lang="pt-BR" b="1" dirty="0" smtClean="0">
                <a:effectLst/>
              </a:rPr>
              <a:t>Querido </a:t>
            </a:r>
            <a:r>
              <a:rPr lang="pt-BR" b="1" dirty="0">
                <a:effectLst/>
              </a:rPr>
              <a:t>irmão, você tem sido quem ao longo da sua caminhada?</a:t>
            </a:r>
            <a:endParaRPr lang="pt-BR" dirty="0">
              <a:effectLst/>
            </a:endParaRPr>
          </a:p>
          <a:p>
            <a:pPr marL="0" indent="0" algn="ctr" fontAlgn="auto">
              <a:spcAft>
                <a:spcPts val="0"/>
              </a:spcAft>
              <a:buFont typeface="Wingdings 2" pitchFamily="18" charset="2"/>
              <a:buNone/>
              <a:defRPr/>
            </a:pPr>
            <a:r>
              <a:rPr lang="pt-BR" b="1" dirty="0">
                <a:solidFill>
                  <a:srgbClr val="FF8362"/>
                </a:solidFill>
                <a:effectLst/>
              </a:rPr>
              <a:t>Sacerdote?</a:t>
            </a:r>
          </a:p>
          <a:p>
            <a:pPr marL="0" indent="0" algn="ctr" fontAlgn="auto">
              <a:spcAft>
                <a:spcPts val="0"/>
              </a:spcAft>
              <a:buFont typeface="Wingdings 2" pitchFamily="18" charset="2"/>
              <a:buNone/>
              <a:defRPr/>
            </a:pPr>
            <a:r>
              <a:rPr lang="pt-BR" b="1" dirty="0">
                <a:solidFill>
                  <a:srgbClr val="FF8362"/>
                </a:solidFill>
                <a:effectLst/>
              </a:rPr>
              <a:t>Levita?</a:t>
            </a:r>
          </a:p>
          <a:p>
            <a:pPr marL="0" indent="0" algn="ctr" fontAlgn="auto">
              <a:spcAft>
                <a:spcPts val="0"/>
              </a:spcAft>
              <a:buFont typeface="Wingdings 2" pitchFamily="18" charset="2"/>
              <a:buNone/>
              <a:defRPr/>
            </a:pPr>
            <a:r>
              <a:rPr lang="pt-BR" b="1" dirty="0">
                <a:solidFill>
                  <a:srgbClr val="FF8362"/>
                </a:solidFill>
                <a:effectLst/>
              </a:rPr>
              <a:t>Samaritano</a:t>
            </a:r>
            <a:r>
              <a:rPr lang="pt-BR" b="1" dirty="0" smtClean="0">
                <a:solidFill>
                  <a:srgbClr val="FF8362"/>
                </a:solidFill>
                <a:effectLst/>
              </a:rPr>
              <a:t>?</a:t>
            </a:r>
            <a:endParaRPr lang="pt-BR" b="1" dirty="0">
              <a:solidFill>
                <a:srgbClr val="FF8362"/>
              </a:solidFill>
              <a:effectLst/>
            </a:endParaRPr>
          </a:p>
          <a:p>
            <a:pPr marL="0" indent="0" algn="ctr" fontAlgn="auto">
              <a:spcAft>
                <a:spcPts val="0"/>
              </a:spcAft>
              <a:buFont typeface="Wingdings 2" pitchFamily="18" charset="2"/>
              <a:buNone/>
              <a:defRPr/>
            </a:pPr>
            <a:r>
              <a:rPr lang="pt-BR" b="1" i="1" dirty="0" smtClean="0">
                <a:effectLst/>
              </a:rPr>
              <a:t>Então </a:t>
            </a:r>
            <a:r>
              <a:rPr lang="pt-BR" b="1" i="1" dirty="0">
                <a:effectLst/>
              </a:rPr>
              <a:t>Jesus lhe disse: </a:t>
            </a:r>
            <a:r>
              <a:rPr lang="pt-BR" sz="3200" b="1" i="1" dirty="0">
                <a:solidFill>
                  <a:srgbClr val="FFFF00"/>
                </a:solidFill>
                <a:effectLst/>
              </a:rPr>
              <a:t>Vai, e faze tu o mesmo</a:t>
            </a:r>
            <a:r>
              <a:rPr lang="pt-BR" b="1" i="1" dirty="0">
                <a:solidFill>
                  <a:srgbClr val="FFFF00"/>
                </a:solidFill>
                <a:effectLst/>
              </a:rPr>
              <a:t>!</a:t>
            </a:r>
            <a:endParaRPr lang="pt-BR" dirty="0">
              <a:solidFill>
                <a:srgbClr val="FFFF00"/>
              </a:solidFill>
              <a:effectLst/>
            </a:endParaRPr>
          </a:p>
          <a:p>
            <a:pPr fontAlgn="auto">
              <a:spcAft>
                <a:spcPts val="0"/>
              </a:spcAft>
              <a:defRPr/>
            </a:pPr>
            <a:endParaRPr lang="pt-B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normAutofit fontScale="55000" lnSpcReduction="20000"/>
          </a:bodyPr>
          <a:lstStyle/>
          <a:p>
            <a:pPr fontAlgn="auto">
              <a:spcAft>
                <a:spcPts val="0"/>
              </a:spcAft>
              <a:buFontTx/>
              <a:buChar char="-"/>
              <a:defRPr/>
            </a:pPr>
            <a:r>
              <a:rPr lang="en-US" sz="5400" dirty="0" smtClean="0"/>
              <a:t>FÉ</a:t>
            </a:r>
          </a:p>
          <a:p>
            <a:pPr fontAlgn="auto">
              <a:spcAft>
                <a:spcPts val="0"/>
              </a:spcAft>
              <a:buFontTx/>
              <a:buChar char="-"/>
              <a:defRPr/>
            </a:pPr>
            <a:r>
              <a:rPr lang="en-US" sz="5400" dirty="0" smtClean="0"/>
              <a:t>POLÍTICA</a:t>
            </a:r>
          </a:p>
          <a:p>
            <a:pPr fontAlgn="auto">
              <a:spcAft>
                <a:spcPts val="0"/>
              </a:spcAft>
              <a:buFontTx/>
              <a:buChar char="-"/>
              <a:defRPr/>
            </a:pPr>
            <a:r>
              <a:rPr lang="en-US" sz="5400" dirty="0" smtClean="0"/>
              <a:t>FORMACAO</a:t>
            </a:r>
          </a:p>
          <a:p>
            <a:pPr fontAlgn="auto">
              <a:spcAft>
                <a:spcPts val="0"/>
              </a:spcAft>
              <a:buFontTx/>
              <a:buChar char="-"/>
              <a:defRPr/>
            </a:pPr>
            <a:r>
              <a:rPr lang="en-US" sz="5400" dirty="0" smtClean="0"/>
              <a:t>ACAO</a:t>
            </a:r>
          </a:p>
          <a:p>
            <a:pPr fontAlgn="auto">
              <a:spcAft>
                <a:spcPts val="0"/>
              </a:spcAft>
              <a:buFontTx/>
              <a:buChar char="-"/>
              <a:defRPr/>
            </a:pPr>
            <a:r>
              <a:rPr lang="en-US" sz="5400" dirty="0" smtClean="0"/>
              <a:t>MOBILIZACAO</a:t>
            </a:r>
          </a:p>
          <a:p>
            <a:pPr fontAlgn="auto">
              <a:spcAft>
                <a:spcPts val="0"/>
              </a:spcAft>
              <a:buFontTx/>
              <a:buChar char="-"/>
              <a:defRPr/>
            </a:pPr>
            <a:r>
              <a:rPr lang="en-US" sz="5400" dirty="0" smtClean="0"/>
              <a:t>NOVOS LIDERES PARA NOSSO PAIS</a:t>
            </a:r>
          </a:p>
          <a:p>
            <a:pPr fontAlgn="auto">
              <a:spcAft>
                <a:spcPts val="0"/>
              </a:spcAft>
              <a:buFontTx/>
              <a:buChar char="-"/>
              <a:defRPr/>
            </a:pPr>
            <a:r>
              <a:rPr lang="en-US" sz="5400" dirty="0" smtClean="0"/>
              <a:t>UMA GUERRA DE VALORES</a:t>
            </a:r>
          </a:p>
        </p:txBody>
      </p:sp>
      <p:pic>
        <p:nvPicPr>
          <p:cNvPr id="94211"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x-none" dirty="0" smtClean="0"/>
              <a:t>Articulação do MFP</a:t>
            </a:r>
            <a:endParaRPr lang="pt-BR" dirty="0"/>
          </a:p>
        </p:txBody>
      </p:sp>
      <p:graphicFrame>
        <p:nvGraphicFramePr>
          <p:cNvPr id="2" name="Content Placeholder 1"/>
          <p:cNvGraphicFramePr>
            <a:graphicFrameLocks noGrp="1"/>
          </p:cNvGraphicFramePr>
          <p:nvPr>
            <p:ph idx="1"/>
          </p:nvPr>
        </p:nvGraphicFramePr>
        <p:xfrm>
          <a:off x="427789" y="1804737"/>
          <a:ext cx="8382000" cy="4638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5235" name="Picture 5" descr="Logo_RCC-473x426.jpg"/>
          <p:cNvPicPr>
            <a:picLocks noChangeAspect="1"/>
          </p:cNvPicPr>
          <p:nvPr/>
        </p:nvPicPr>
        <p:blipFill>
          <a:blip r:embed="rId7"/>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5400" dirty="0" smtClean="0"/>
              <a:t>Como forma de </a:t>
            </a:r>
            <a:r>
              <a:rPr lang="en-US" sz="5400" dirty="0" err="1" smtClean="0"/>
              <a:t>encaminhar</a:t>
            </a:r>
            <a:r>
              <a:rPr lang="en-US" sz="5400" dirty="0" smtClean="0"/>
              <a:t> um </a:t>
            </a:r>
            <a:r>
              <a:rPr lang="en-US" sz="5400" dirty="0" err="1" smtClean="0"/>
              <a:t>pensamento</a:t>
            </a:r>
            <a:r>
              <a:rPr lang="en-US" sz="5400" dirty="0" smtClean="0"/>
              <a:t> </a:t>
            </a:r>
            <a:r>
              <a:rPr lang="en-US" sz="5400" dirty="0" err="1" smtClean="0"/>
              <a:t>conclusivo</a:t>
            </a:r>
            <a:r>
              <a:rPr lang="en-US" sz="5400" dirty="0" smtClean="0"/>
              <a:t>…</a:t>
            </a:r>
          </a:p>
        </p:txBody>
      </p:sp>
      <p:pic>
        <p:nvPicPr>
          <p:cNvPr id="9625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endParaRPr lang="en-US" dirty="0" smtClean="0"/>
          </a:p>
          <a:p>
            <a:pPr marL="0" indent="0" fontAlgn="auto">
              <a:spcAft>
                <a:spcPts val="0"/>
              </a:spcAft>
              <a:buFont typeface="Wingdings 2" pitchFamily="18" charset="2"/>
              <a:buNone/>
              <a:defRPr/>
            </a:pPr>
            <a:endParaRPr lang="en-US" dirty="0"/>
          </a:p>
          <a:p>
            <a:pPr marL="0" indent="0" fontAlgn="auto">
              <a:spcAft>
                <a:spcPts val="0"/>
              </a:spcAft>
              <a:buFont typeface="Wingdings 2" pitchFamily="18" charset="2"/>
              <a:buNone/>
              <a:defRPr/>
            </a:pPr>
            <a:endParaRPr lang="en-US" dirty="0" smtClean="0"/>
          </a:p>
          <a:p>
            <a:pPr marL="0" indent="0" fontAlgn="auto">
              <a:spcAft>
                <a:spcPts val="0"/>
              </a:spcAft>
              <a:buFont typeface="Wingdings 2" pitchFamily="18" charset="2"/>
              <a:buNone/>
              <a:defRPr/>
            </a:pPr>
            <a:endParaRPr lang="en-US" dirty="0"/>
          </a:p>
          <a:p>
            <a:pPr marL="0" indent="0" fontAlgn="auto">
              <a:spcAft>
                <a:spcPts val="0"/>
              </a:spcAft>
              <a:buFont typeface="Wingdings 2" pitchFamily="18" charset="2"/>
              <a:buNone/>
              <a:defRPr/>
            </a:pPr>
            <a:endParaRPr lang="en-US" dirty="0" smtClean="0"/>
          </a:p>
          <a:p>
            <a:pPr marL="0" indent="0" fontAlgn="auto">
              <a:spcAft>
                <a:spcPts val="0"/>
              </a:spcAft>
              <a:buFont typeface="Wingdings 2" pitchFamily="18" charset="2"/>
              <a:buNone/>
              <a:defRPr/>
            </a:pPr>
            <a:r>
              <a:rPr lang="en-US" sz="2800" b="1" dirty="0" smtClean="0">
                <a:solidFill>
                  <a:srgbClr val="FFFFFF"/>
                </a:solidFill>
              </a:rPr>
              <a:t>Papa </a:t>
            </a:r>
            <a:r>
              <a:rPr lang="en-US" sz="2800" b="1" dirty="0">
                <a:solidFill>
                  <a:srgbClr val="FFFFFF"/>
                </a:solidFill>
              </a:rPr>
              <a:t>Bento </a:t>
            </a:r>
            <a:r>
              <a:rPr lang="en-US" sz="2800" b="1" dirty="0" smtClean="0">
                <a:solidFill>
                  <a:srgbClr val="FFFFFF"/>
                </a:solidFill>
              </a:rPr>
              <a:t>XVI - Deus </a:t>
            </a:r>
            <a:r>
              <a:rPr lang="en-US" sz="2800" b="1" dirty="0">
                <a:solidFill>
                  <a:srgbClr val="FFFFFF"/>
                </a:solidFill>
              </a:rPr>
              <a:t>Caritas Est, </a:t>
            </a:r>
            <a:r>
              <a:rPr lang="en-US" sz="2800" b="1" dirty="0" smtClean="0">
                <a:solidFill>
                  <a:srgbClr val="FFFFFF"/>
                </a:solidFill>
              </a:rPr>
              <a:t>2005</a:t>
            </a:r>
            <a:endParaRPr lang="en-US" sz="2800" b="1" dirty="0"/>
          </a:p>
        </p:txBody>
      </p:sp>
      <p:pic>
        <p:nvPicPr>
          <p:cNvPr id="9728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198438" y="1682750"/>
            <a:ext cx="8675687" cy="4570413"/>
          </a:xfrm>
        </p:spPr>
        <p:txBody>
          <a:bodyPr>
            <a:normAutofit fontScale="92500" lnSpcReduction="10000"/>
          </a:bodyPr>
          <a:lstStyle/>
          <a:p>
            <a:pPr marL="0" indent="0" fontAlgn="auto">
              <a:spcAft>
                <a:spcPts val="0"/>
              </a:spcAft>
              <a:buFont typeface="Wingdings 2" pitchFamily="18" charset="2"/>
              <a:buNone/>
              <a:defRPr/>
            </a:pPr>
            <a:r>
              <a:rPr lang="pt-BR" sz="5400" dirty="0">
                <a:effectLst/>
              </a:rPr>
              <a:t>Mas, como nos alerta a Palavra</a:t>
            </a:r>
            <a:r>
              <a:rPr lang="pt-BR" sz="5400" b="1" dirty="0">
                <a:effectLst/>
              </a:rPr>
              <a:t>, </a:t>
            </a:r>
            <a:r>
              <a:rPr lang="pt-BR" sz="5400" b="1" dirty="0">
                <a:solidFill>
                  <a:schemeClr val="accent3">
                    <a:lumMod val="60000"/>
                    <a:lumOff val="40000"/>
                  </a:schemeClr>
                </a:solidFill>
                <a:effectLst/>
              </a:rPr>
              <a:t>também são </a:t>
            </a:r>
            <a:r>
              <a:rPr lang="pt-BR" sz="5400" b="1" dirty="0">
                <a:solidFill>
                  <a:srgbClr val="FFFF00"/>
                </a:solidFill>
                <a:effectLst/>
              </a:rPr>
              <a:t>tempos perigosos</a:t>
            </a:r>
            <a:r>
              <a:rPr lang="pt-BR" sz="5400" b="1" dirty="0">
                <a:effectLst/>
              </a:rPr>
              <a:t>, </a:t>
            </a:r>
            <a:r>
              <a:rPr lang="pt-BR" sz="5400" dirty="0">
                <a:effectLst/>
              </a:rPr>
              <a:t>tempos de “</a:t>
            </a:r>
            <a:r>
              <a:rPr lang="pt-BR" sz="5400" i="1" dirty="0">
                <a:effectLst/>
              </a:rPr>
              <a:t>teias complexas</a:t>
            </a:r>
            <a:r>
              <a:rPr lang="pt-BR" sz="5400" dirty="0">
                <a:effectLst/>
              </a:rPr>
              <a:t>”, tempos de um mundo sujeito a rápidas mudanças </a:t>
            </a:r>
            <a:r>
              <a:rPr lang="pt-BR" sz="5400" dirty="0" smtClean="0">
                <a:effectLst/>
              </a:rPr>
              <a:t>e...</a:t>
            </a:r>
            <a:endParaRPr lang="en-US" sz="5400" dirty="0" smtClean="0"/>
          </a:p>
        </p:txBody>
      </p:sp>
      <p:pic>
        <p:nvPicPr>
          <p:cNvPr id="23555"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pt-BR" dirty="0" smtClean="0">
                <a:solidFill>
                  <a:srgbClr val="FFFF00"/>
                </a:solidFill>
              </a:rPr>
              <a:t>A Igreja não pode nem deve tomar nas suas próprias mãos a batalha política para realizar a sociedade mais justa possível</a:t>
            </a:r>
            <a:r>
              <a:rPr lang="pt-BR" dirty="0" smtClean="0"/>
              <a:t>. Não pode nem deve colocar-se no lugar do Estado. </a:t>
            </a:r>
            <a:r>
              <a:rPr lang="pt-BR" b="1" u="sng" dirty="0" smtClean="0">
                <a:solidFill>
                  <a:schemeClr val="tx2">
                    <a:lumMod val="50000"/>
                    <a:lumOff val="50000"/>
                  </a:schemeClr>
                </a:solidFill>
              </a:rPr>
              <a:t>Mas também não pode nem deve ficar à margem na luta pela justiça</a:t>
            </a:r>
            <a:r>
              <a:rPr lang="pt-BR" dirty="0" smtClean="0">
                <a:solidFill>
                  <a:schemeClr val="tx2">
                    <a:lumMod val="50000"/>
                    <a:lumOff val="50000"/>
                  </a:schemeClr>
                </a:solidFill>
              </a:rPr>
              <a:t>. </a:t>
            </a:r>
            <a:r>
              <a:rPr lang="pt-BR" dirty="0" smtClean="0"/>
              <a:t>Deve inserir-se nela pela via da argumentação racional e deve despertar as forças espirituais, sem as quais a justiça, que sempre requer renúncias também, não poderá afirmar-se nem prosperar. </a:t>
            </a:r>
            <a:endParaRPr lang="pt-BR" dirty="0"/>
          </a:p>
        </p:txBody>
      </p:sp>
      <p:pic>
        <p:nvPicPr>
          <p:cNvPr id="98307"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fontAlgn="auto">
              <a:spcAft>
                <a:spcPts val="0"/>
              </a:spcAft>
              <a:buFont typeface="Wingdings 2" pitchFamily="18" charset="2"/>
              <a:buNone/>
              <a:defRPr/>
            </a:pPr>
            <a:r>
              <a:rPr lang="en-US" sz="3200" b="1" dirty="0" smtClean="0"/>
              <a:t>               			</a:t>
            </a:r>
            <a:r>
              <a:rPr lang="en-US" sz="3200" b="1" dirty="0" err="1" smtClean="0"/>
              <a:t>Analfabeto</a:t>
            </a:r>
            <a:r>
              <a:rPr lang="en-US" sz="3200" b="1" dirty="0" smtClean="0"/>
              <a:t> </a:t>
            </a:r>
            <a:r>
              <a:rPr lang="en-US" sz="3200" b="1" dirty="0" err="1"/>
              <a:t>Político</a:t>
            </a:r>
            <a:r>
              <a:rPr lang="en-US" sz="3200" b="1" dirty="0" smtClean="0"/>
              <a:t> </a:t>
            </a:r>
          </a:p>
          <a:p>
            <a:pPr marL="0" indent="0" fontAlgn="auto">
              <a:spcAft>
                <a:spcPts val="0"/>
              </a:spcAft>
              <a:buFont typeface="Wingdings 2" pitchFamily="18" charset="2"/>
              <a:buNone/>
              <a:defRPr/>
            </a:pPr>
            <a:r>
              <a:rPr lang="en-US" sz="3200" dirty="0" smtClean="0"/>
              <a:t>O </a:t>
            </a:r>
            <a:r>
              <a:rPr lang="en-US" sz="3200" dirty="0" err="1"/>
              <a:t>pior</a:t>
            </a:r>
            <a:r>
              <a:rPr lang="en-US" sz="3200" dirty="0"/>
              <a:t> </a:t>
            </a:r>
            <a:r>
              <a:rPr lang="en-US" sz="3200" dirty="0" err="1"/>
              <a:t>analfabeto</a:t>
            </a:r>
            <a:r>
              <a:rPr lang="en-US" sz="3200" dirty="0"/>
              <a:t> </a:t>
            </a:r>
            <a:r>
              <a:rPr lang="en-US" sz="3200" dirty="0" err="1"/>
              <a:t>é</a:t>
            </a:r>
            <a:r>
              <a:rPr lang="en-US" sz="3200" dirty="0"/>
              <a:t> o </a:t>
            </a:r>
            <a:r>
              <a:rPr lang="en-US" sz="3200" dirty="0" err="1"/>
              <a:t>analfabeto</a:t>
            </a:r>
            <a:r>
              <a:rPr lang="en-US" sz="3200" dirty="0"/>
              <a:t> </a:t>
            </a:r>
            <a:r>
              <a:rPr lang="en-US" sz="3200" dirty="0" err="1"/>
              <a:t>político</a:t>
            </a:r>
            <a:r>
              <a:rPr lang="en-US" sz="3200" dirty="0"/>
              <a:t>. </a:t>
            </a:r>
            <a:r>
              <a:rPr lang="en-US" sz="3200" dirty="0" err="1"/>
              <a:t>Ele</a:t>
            </a:r>
            <a:r>
              <a:rPr lang="en-US" sz="3200" dirty="0"/>
              <a:t> </a:t>
            </a:r>
            <a:r>
              <a:rPr lang="en-US" sz="3200" dirty="0" err="1"/>
              <a:t>não</a:t>
            </a:r>
            <a:r>
              <a:rPr lang="en-US" sz="3200" dirty="0"/>
              <a:t> </a:t>
            </a:r>
            <a:r>
              <a:rPr lang="en-US" sz="3200" dirty="0" err="1"/>
              <a:t>ouve</a:t>
            </a:r>
            <a:r>
              <a:rPr lang="en-US" sz="3200" dirty="0"/>
              <a:t>, </a:t>
            </a:r>
            <a:r>
              <a:rPr lang="en-US" sz="3200" dirty="0" err="1"/>
              <a:t>não</a:t>
            </a:r>
            <a:r>
              <a:rPr lang="en-US" sz="3200" dirty="0"/>
              <a:t> </a:t>
            </a:r>
            <a:r>
              <a:rPr lang="en-US" sz="3200" dirty="0" err="1"/>
              <a:t>fala</a:t>
            </a:r>
            <a:r>
              <a:rPr lang="en-US" sz="3200" dirty="0"/>
              <a:t>, </a:t>
            </a:r>
            <a:r>
              <a:rPr lang="en-US" sz="3200" dirty="0" err="1"/>
              <a:t>nem</a:t>
            </a:r>
            <a:r>
              <a:rPr lang="en-US" sz="3200" dirty="0"/>
              <a:t> </a:t>
            </a:r>
            <a:r>
              <a:rPr lang="en-US" sz="3200" dirty="0" err="1"/>
              <a:t>participa</a:t>
            </a:r>
            <a:r>
              <a:rPr lang="en-US" sz="3200" dirty="0"/>
              <a:t> dos </a:t>
            </a:r>
            <a:r>
              <a:rPr lang="en-US" sz="3200" dirty="0" err="1"/>
              <a:t>acontecimentos</a:t>
            </a:r>
            <a:r>
              <a:rPr lang="en-US" sz="3200" dirty="0"/>
              <a:t> </a:t>
            </a:r>
            <a:r>
              <a:rPr lang="en-US" sz="3200" dirty="0" err="1"/>
              <a:t>políticos</a:t>
            </a:r>
            <a:r>
              <a:rPr lang="en-US" sz="3200" dirty="0"/>
              <a:t>. </a:t>
            </a:r>
            <a:r>
              <a:rPr lang="en-US" sz="3200" dirty="0" err="1"/>
              <a:t>Ele</a:t>
            </a:r>
            <a:r>
              <a:rPr lang="en-US" sz="3200" dirty="0"/>
              <a:t> </a:t>
            </a:r>
            <a:r>
              <a:rPr lang="en-US" sz="3200" dirty="0" err="1"/>
              <a:t>não</a:t>
            </a:r>
            <a:r>
              <a:rPr lang="en-US" sz="3200" dirty="0"/>
              <a:t> </a:t>
            </a:r>
            <a:r>
              <a:rPr lang="en-US" sz="3200" dirty="0" err="1"/>
              <a:t>sabe</a:t>
            </a:r>
            <a:r>
              <a:rPr lang="en-US" sz="3200" dirty="0"/>
              <a:t> o </a:t>
            </a:r>
            <a:r>
              <a:rPr lang="en-US" sz="3200" dirty="0" err="1"/>
              <a:t>custo</a:t>
            </a:r>
            <a:r>
              <a:rPr lang="en-US" sz="3200" dirty="0"/>
              <a:t> de </a:t>
            </a:r>
            <a:r>
              <a:rPr lang="en-US" sz="3200" dirty="0" err="1"/>
              <a:t>vida</a:t>
            </a:r>
            <a:r>
              <a:rPr lang="en-US" sz="3200" dirty="0"/>
              <a:t>, o </a:t>
            </a:r>
            <a:r>
              <a:rPr lang="en-US" sz="3200" dirty="0" err="1"/>
              <a:t>preço</a:t>
            </a:r>
            <a:r>
              <a:rPr lang="en-US" sz="3200" dirty="0"/>
              <a:t> do </a:t>
            </a:r>
            <a:r>
              <a:rPr lang="en-US" sz="3200" dirty="0" err="1"/>
              <a:t>feijão</a:t>
            </a:r>
            <a:r>
              <a:rPr lang="en-US" sz="3200" dirty="0"/>
              <a:t>, do </a:t>
            </a:r>
            <a:r>
              <a:rPr lang="en-US" sz="3200" dirty="0" err="1"/>
              <a:t>peixe</a:t>
            </a:r>
            <a:r>
              <a:rPr lang="en-US" sz="3200" dirty="0"/>
              <a:t>, da </a:t>
            </a:r>
            <a:r>
              <a:rPr lang="en-US" sz="3200" dirty="0" err="1"/>
              <a:t>farinha</a:t>
            </a:r>
            <a:r>
              <a:rPr lang="en-US" sz="3200" dirty="0"/>
              <a:t>, do </a:t>
            </a:r>
            <a:r>
              <a:rPr lang="en-US" sz="3200" dirty="0" err="1"/>
              <a:t>aluguel</a:t>
            </a:r>
            <a:r>
              <a:rPr lang="en-US" sz="3200" dirty="0"/>
              <a:t>, do </a:t>
            </a:r>
            <a:r>
              <a:rPr lang="en-US" sz="3200" dirty="0" err="1"/>
              <a:t>sapato</a:t>
            </a:r>
            <a:r>
              <a:rPr lang="en-US" sz="3200" dirty="0"/>
              <a:t> e do </a:t>
            </a:r>
            <a:r>
              <a:rPr lang="en-US" sz="3200" dirty="0" err="1"/>
              <a:t>remédio</a:t>
            </a:r>
            <a:r>
              <a:rPr lang="en-US" sz="3200" dirty="0"/>
              <a:t> </a:t>
            </a:r>
            <a:r>
              <a:rPr lang="en-US" sz="3200" b="1" dirty="0" err="1">
                <a:solidFill>
                  <a:schemeClr val="accent1">
                    <a:lumMod val="40000"/>
                    <a:lumOff val="60000"/>
                  </a:schemeClr>
                </a:solidFill>
              </a:rPr>
              <a:t>dependem</a:t>
            </a:r>
            <a:r>
              <a:rPr lang="en-US" sz="3200" b="1" dirty="0">
                <a:solidFill>
                  <a:schemeClr val="accent1">
                    <a:lumMod val="40000"/>
                    <a:lumOff val="60000"/>
                  </a:schemeClr>
                </a:solidFill>
              </a:rPr>
              <a:t> das </a:t>
            </a:r>
            <a:r>
              <a:rPr lang="en-US" sz="3200" b="1" dirty="0" err="1">
                <a:solidFill>
                  <a:schemeClr val="accent1">
                    <a:lumMod val="40000"/>
                    <a:lumOff val="60000"/>
                  </a:schemeClr>
                </a:solidFill>
              </a:rPr>
              <a:t>decisões</a:t>
            </a:r>
            <a:r>
              <a:rPr lang="en-US" sz="3200" b="1" dirty="0">
                <a:solidFill>
                  <a:schemeClr val="accent1">
                    <a:lumMod val="40000"/>
                    <a:lumOff val="60000"/>
                  </a:schemeClr>
                </a:solidFill>
              </a:rPr>
              <a:t> </a:t>
            </a:r>
            <a:r>
              <a:rPr lang="en-US" sz="3200" b="1" dirty="0" err="1">
                <a:solidFill>
                  <a:schemeClr val="accent1">
                    <a:lumMod val="40000"/>
                    <a:lumOff val="60000"/>
                  </a:schemeClr>
                </a:solidFill>
              </a:rPr>
              <a:t>políticas</a:t>
            </a:r>
            <a:r>
              <a:rPr lang="en-US" sz="3200" dirty="0"/>
              <a:t>.</a:t>
            </a:r>
            <a:r>
              <a:rPr lang="en-US" sz="3200" dirty="0" smtClean="0"/>
              <a:t> </a:t>
            </a:r>
            <a:endParaRPr lang="en-US" sz="3200" dirty="0"/>
          </a:p>
        </p:txBody>
      </p:sp>
      <p:pic>
        <p:nvPicPr>
          <p:cNvPr id="99330" name="Picture 5" descr="Logo_RCC-473x426.jpg"/>
          <p:cNvPicPr>
            <a:picLocks noChangeAspect="1"/>
          </p:cNvPicPr>
          <p:nvPr/>
        </p:nvPicPr>
        <p:blipFill>
          <a:blip r:embed="rId3"/>
          <a:srcRect/>
          <a:stretch>
            <a:fillRect/>
          </a:stretch>
        </p:blipFill>
        <p:spPr bwMode="auto">
          <a:xfrm>
            <a:off x="90488" y="420688"/>
            <a:ext cx="871537" cy="785812"/>
          </a:xfrm>
          <a:prstGeom prst="rect">
            <a:avLst/>
          </a:prstGeom>
          <a:noFill/>
          <a:ln w="9525">
            <a:noFill/>
            <a:miter lim="800000"/>
            <a:headEnd/>
            <a:tailEnd/>
          </a:ln>
        </p:spPr>
      </p:pic>
      <p:pic>
        <p:nvPicPr>
          <p:cNvPr id="99331" name="Picture 1" descr="Captura de Tela 2014-01-31 às 19.01.36.png"/>
          <p:cNvPicPr>
            <a:picLocks noChangeAspect="1"/>
          </p:cNvPicPr>
          <p:nvPr/>
        </p:nvPicPr>
        <p:blipFill>
          <a:blip r:embed="rId4"/>
          <a:srcRect/>
          <a:stretch>
            <a:fillRect/>
          </a:stretch>
        </p:blipFill>
        <p:spPr bwMode="auto">
          <a:xfrm>
            <a:off x="90488" y="79375"/>
            <a:ext cx="3511550" cy="3173413"/>
          </a:xfrm>
          <a:prstGeom prst="rect">
            <a:avLst/>
          </a:prstGeom>
          <a:noFill/>
          <a:ln w="9525">
            <a:noFill/>
            <a:miter lim="800000"/>
            <a:headEnd/>
            <a:tailEnd/>
          </a:ln>
        </p:spPr>
      </p:pic>
      <p:sp>
        <p:nvSpPr>
          <p:cNvPr id="3" name="Title 2"/>
          <p:cNvSpPr>
            <a:spLocks noGrp="1"/>
          </p:cNvSpPr>
          <p:nvPr>
            <p:ph type="title"/>
          </p:nvPr>
        </p:nvSpPr>
        <p:spPr/>
        <p:txBody>
          <a:bodyPr/>
          <a:lstStyle/>
          <a:p>
            <a:pPr fontAlgn="auto">
              <a:spcAft>
                <a:spcPts val="0"/>
              </a:spcAft>
              <a:defRPr/>
            </a:pPr>
            <a:endParaRPr lang="pt-BR"/>
          </a:p>
        </p:txBody>
      </p:sp>
    </p:spTree>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2800" dirty="0" err="1" smtClean="0"/>
              <a:t>analfabeto</a:t>
            </a:r>
            <a:r>
              <a:rPr lang="en-US" sz="2800" dirty="0" smtClean="0"/>
              <a:t> </a:t>
            </a:r>
            <a:r>
              <a:rPr lang="en-US" sz="2800" dirty="0" err="1"/>
              <a:t>político</a:t>
            </a:r>
            <a:r>
              <a:rPr lang="en-US" sz="2800" dirty="0"/>
              <a:t> </a:t>
            </a:r>
            <a:r>
              <a:rPr lang="en-US" sz="2800" dirty="0" err="1"/>
              <a:t>é</a:t>
            </a:r>
            <a:r>
              <a:rPr lang="en-US" sz="2800" dirty="0"/>
              <a:t> </a:t>
            </a:r>
            <a:r>
              <a:rPr lang="en-US" sz="2800" dirty="0" err="1"/>
              <a:t>tão</a:t>
            </a:r>
            <a:r>
              <a:rPr lang="en-US" sz="2800" dirty="0"/>
              <a:t> burro </a:t>
            </a:r>
            <a:r>
              <a:rPr lang="en-US" sz="2800" dirty="0" err="1"/>
              <a:t>que</a:t>
            </a:r>
            <a:r>
              <a:rPr lang="en-US" sz="2800" dirty="0"/>
              <a:t> se </a:t>
            </a:r>
            <a:r>
              <a:rPr lang="en-US" sz="2800" dirty="0" err="1"/>
              <a:t>orgulha</a:t>
            </a:r>
            <a:r>
              <a:rPr lang="en-US" sz="2800" dirty="0"/>
              <a:t> e </a:t>
            </a:r>
            <a:r>
              <a:rPr lang="en-US" sz="2800" dirty="0" err="1"/>
              <a:t>estufa</a:t>
            </a:r>
            <a:r>
              <a:rPr lang="en-US" sz="2800" dirty="0"/>
              <a:t> o </a:t>
            </a:r>
            <a:r>
              <a:rPr lang="en-US" sz="2800" dirty="0" err="1"/>
              <a:t>peito</a:t>
            </a:r>
            <a:r>
              <a:rPr lang="en-US" sz="2800" dirty="0"/>
              <a:t> </a:t>
            </a:r>
            <a:r>
              <a:rPr lang="en-US" sz="2800" dirty="0" err="1"/>
              <a:t>dizendo</a:t>
            </a:r>
            <a:r>
              <a:rPr lang="en-US" sz="2800" dirty="0"/>
              <a:t> </a:t>
            </a:r>
            <a:r>
              <a:rPr lang="en-US" sz="2800" dirty="0" err="1"/>
              <a:t>que</a:t>
            </a:r>
            <a:r>
              <a:rPr lang="en-US" sz="2800" dirty="0"/>
              <a:t> </a:t>
            </a:r>
            <a:r>
              <a:rPr lang="en-US" sz="2800" dirty="0" err="1"/>
              <a:t>odeia</a:t>
            </a:r>
            <a:r>
              <a:rPr lang="en-US" sz="2800" dirty="0"/>
              <a:t> a </a:t>
            </a:r>
            <a:r>
              <a:rPr lang="en-US" sz="2800" dirty="0" err="1"/>
              <a:t>política</a:t>
            </a:r>
            <a:r>
              <a:rPr lang="en-US" sz="2800" dirty="0"/>
              <a:t>. </a:t>
            </a:r>
            <a:r>
              <a:rPr lang="en-US" sz="2800" dirty="0" err="1"/>
              <a:t>Não</a:t>
            </a:r>
            <a:r>
              <a:rPr lang="en-US" sz="2800" dirty="0"/>
              <a:t> </a:t>
            </a:r>
            <a:r>
              <a:rPr lang="en-US" sz="2800" dirty="0" err="1"/>
              <a:t>sabe</a:t>
            </a:r>
            <a:r>
              <a:rPr lang="en-US" sz="2800" dirty="0"/>
              <a:t> </a:t>
            </a:r>
            <a:r>
              <a:rPr lang="en-US" sz="2800" dirty="0" smtClean="0"/>
              <a:t>o </a:t>
            </a:r>
            <a:r>
              <a:rPr lang="en-US" sz="2800" dirty="0" err="1" smtClean="0"/>
              <a:t>coitado</a:t>
            </a:r>
            <a:r>
              <a:rPr lang="en-US" sz="2800" dirty="0" smtClean="0"/>
              <a:t> </a:t>
            </a:r>
            <a:r>
              <a:rPr lang="en-US" sz="2800" dirty="0" err="1" smtClean="0"/>
              <a:t>que</a:t>
            </a:r>
            <a:r>
              <a:rPr lang="en-US" sz="2800" dirty="0"/>
              <a:t>, </a:t>
            </a:r>
            <a:r>
              <a:rPr lang="en-US" sz="2800" b="1" dirty="0">
                <a:solidFill>
                  <a:srgbClr val="FFE796"/>
                </a:solidFill>
              </a:rPr>
              <a:t>da </a:t>
            </a:r>
            <a:r>
              <a:rPr lang="en-US" sz="2800" b="1" dirty="0" err="1">
                <a:solidFill>
                  <a:srgbClr val="FFE796"/>
                </a:solidFill>
              </a:rPr>
              <a:t>sua</a:t>
            </a:r>
            <a:r>
              <a:rPr lang="en-US" sz="2800" b="1" dirty="0">
                <a:solidFill>
                  <a:srgbClr val="FFE796"/>
                </a:solidFill>
              </a:rPr>
              <a:t> </a:t>
            </a:r>
            <a:r>
              <a:rPr lang="en-US" sz="2800" b="1" dirty="0" err="1">
                <a:solidFill>
                  <a:srgbClr val="FFE796"/>
                </a:solidFill>
              </a:rPr>
              <a:t>ignorância</a:t>
            </a:r>
            <a:r>
              <a:rPr lang="en-US" sz="2800" b="1" dirty="0">
                <a:solidFill>
                  <a:srgbClr val="FFE796"/>
                </a:solidFill>
              </a:rPr>
              <a:t> </a:t>
            </a:r>
            <a:r>
              <a:rPr lang="en-US" sz="2800" b="1" dirty="0" err="1">
                <a:solidFill>
                  <a:srgbClr val="FFE796"/>
                </a:solidFill>
              </a:rPr>
              <a:t>política</a:t>
            </a:r>
            <a:r>
              <a:rPr lang="en-US" sz="2800" b="1" dirty="0">
                <a:solidFill>
                  <a:srgbClr val="FFE796"/>
                </a:solidFill>
              </a:rPr>
              <a:t>, </a:t>
            </a:r>
            <a:r>
              <a:rPr lang="en-US" sz="2800" b="1" dirty="0" err="1">
                <a:solidFill>
                  <a:srgbClr val="FFE796"/>
                </a:solidFill>
              </a:rPr>
              <a:t>nasce</a:t>
            </a:r>
            <a:r>
              <a:rPr lang="en-US" sz="2800" b="1" dirty="0">
                <a:solidFill>
                  <a:srgbClr val="FFE796"/>
                </a:solidFill>
              </a:rPr>
              <a:t> </a:t>
            </a:r>
            <a:r>
              <a:rPr lang="en-US" sz="2800" dirty="0"/>
              <a:t>a </a:t>
            </a:r>
            <a:r>
              <a:rPr lang="en-US" sz="2800" dirty="0" err="1"/>
              <a:t>prostituta</a:t>
            </a:r>
            <a:r>
              <a:rPr lang="en-US" sz="2800" dirty="0"/>
              <a:t>, o </a:t>
            </a:r>
            <a:r>
              <a:rPr lang="en-US" sz="2800" dirty="0" err="1"/>
              <a:t>menor</a:t>
            </a:r>
            <a:r>
              <a:rPr lang="en-US" sz="2800" dirty="0"/>
              <a:t> </a:t>
            </a:r>
            <a:r>
              <a:rPr lang="en-US" sz="2800" dirty="0" err="1"/>
              <a:t>abandonado</a:t>
            </a:r>
            <a:r>
              <a:rPr lang="en-US" sz="2800" dirty="0"/>
              <a:t>, e o </a:t>
            </a:r>
            <a:r>
              <a:rPr lang="en-US" sz="2800" dirty="0" err="1"/>
              <a:t>pior</a:t>
            </a:r>
            <a:r>
              <a:rPr lang="en-US" sz="2800" dirty="0"/>
              <a:t> de </a:t>
            </a:r>
            <a:r>
              <a:rPr lang="en-US" sz="2800" dirty="0" err="1"/>
              <a:t>todos</a:t>
            </a:r>
            <a:r>
              <a:rPr lang="en-US" sz="2800" dirty="0"/>
              <a:t> </a:t>
            </a:r>
            <a:r>
              <a:rPr lang="en-US" sz="2800" dirty="0" err="1"/>
              <a:t>os</a:t>
            </a:r>
            <a:r>
              <a:rPr lang="en-US" sz="2800" dirty="0"/>
              <a:t> </a:t>
            </a:r>
            <a:r>
              <a:rPr lang="en-US" sz="2800" dirty="0" err="1"/>
              <a:t>bandidos</a:t>
            </a:r>
            <a:r>
              <a:rPr lang="en-US" sz="2800" dirty="0"/>
              <a:t>, </a:t>
            </a:r>
            <a:r>
              <a:rPr lang="en-US" sz="2800" dirty="0" err="1"/>
              <a:t>que</a:t>
            </a:r>
            <a:r>
              <a:rPr lang="en-US" sz="2800" dirty="0"/>
              <a:t> </a:t>
            </a:r>
            <a:r>
              <a:rPr lang="en-US" sz="2800" dirty="0" err="1"/>
              <a:t>é</a:t>
            </a:r>
            <a:r>
              <a:rPr lang="en-US" sz="2800" dirty="0"/>
              <a:t> o </a:t>
            </a:r>
            <a:r>
              <a:rPr lang="en-US" sz="2800" dirty="0" err="1"/>
              <a:t>político</a:t>
            </a:r>
            <a:r>
              <a:rPr lang="en-US" sz="2800" dirty="0"/>
              <a:t> </a:t>
            </a:r>
            <a:r>
              <a:rPr lang="en-US" sz="2800" dirty="0" err="1"/>
              <a:t>vigarista</a:t>
            </a:r>
            <a:r>
              <a:rPr lang="en-US" sz="2800" dirty="0"/>
              <a:t>, </a:t>
            </a:r>
            <a:r>
              <a:rPr lang="en-US" sz="2800" dirty="0" err="1"/>
              <a:t>pilantra</a:t>
            </a:r>
            <a:r>
              <a:rPr lang="en-US" sz="2800" dirty="0"/>
              <a:t>, </a:t>
            </a:r>
            <a:r>
              <a:rPr lang="en-US" sz="2800" dirty="0" err="1"/>
              <a:t>corrupto</a:t>
            </a:r>
            <a:r>
              <a:rPr lang="en-US" sz="2800" dirty="0"/>
              <a:t> e </a:t>
            </a:r>
            <a:r>
              <a:rPr lang="en-US" sz="2800" dirty="0" err="1"/>
              <a:t>lacaio</a:t>
            </a:r>
            <a:r>
              <a:rPr lang="en-US" sz="2800" dirty="0"/>
              <a:t> </a:t>
            </a:r>
            <a:r>
              <a:rPr lang="en-US" sz="2800" dirty="0" smtClean="0"/>
              <a:t>(…).</a:t>
            </a:r>
          </a:p>
          <a:p>
            <a:pPr marL="0" indent="0" fontAlgn="auto">
              <a:spcAft>
                <a:spcPts val="0"/>
              </a:spcAft>
              <a:buFont typeface="Wingdings 2" pitchFamily="18" charset="2"/>
              <a:buNone/>
              <a:defRPr/>
            </a:pPr>
            <a:r>
              <a:rPr lang="en-US" sz="1400" b="1" dirty="0" smtClean="0">
                <a:hlinkClick r:id="rId2" tooltip="w:Bertolt Brecht"/>
              </a:rPr>
              <a:t>Bertolt </a:t>
            </a:r>
            <a:r>
              <a:rPr lang="en-US" sz="1400" b="1" dirty="0">
                <a:hlinkClick r:id="rId2" tooltip="w:Bertolt Brecht"/>
              </a:rPr>
              <a:t>Brecht</a:t>
            </a:r>
            <a:r>
              <a:rPr lang="en-US" sz="1400" dirty="0"/>
              <a:t> </a:t>
            </a:r>
            <a:r>
              <a:rPr lang="en-US" sz="1400" i="1" dirty="0"/>
              <a:t>(</a:t>
            </a:r>
            <a:r>
              <a:rPr lang="en-US" sz="1400" i="1" dirty="0">
                <a:hlinkClick r:id="rId3" tooltip="10 de Fevereiro"/>
              </a:rPr>
              <a:t>10 de Fevereiro</a:t>
            </a:r>
            <a:r>
              <a:rPr lang="en-US" sz="1400" i="1" dirty="0"/>
              <a:t> de </a:t>
            </a:r>
            <a:r>
              <a:rPr lang="en-US" sz="1400" i="1" dirty="0">
                <a:hlinkClick r:id="rId4" tooltip="1898"/>
              </a:rPr>
              <a:t>1898</a:t>
            </a:r>
            <a:r>
              <a:rPr lang="en-US" sz="1400" i="1" dirty="0"/>
              <a:t> – </a:t>
            </a:r>
            <a:r>
              <a:rPr lang="en-US" sz="1400" i="1" dirty="0">
                <a:hlinkClick r:id="rId5" tooltip="14 de Agosto"/>
              </a:rPr>
              <a:t>14 de Agosto</a:t>
            </a:r>
            <a:r>
              <a:rPr lang="en-US" sz="1400" i="1" dirty="0"/>
              <a:t> de </a:t>
            </a:r>
            <a:r>
              <a:rPr lang="en-US" sz="1400" i="1" dirty="0">
                <a:hlinkClick r:id="rId6" tooltip="1956"/>
              </a:rPr>
              <a:t>1956</a:t>
            </a:r>
            <a:r>
              <a:rPr lang="en-US" sz="1400" i="1" dirty="0"/>
              <a:t>) </a:t>
            </a:r>
            <a:r>
              <a:rPr lang="en-US" sz="1400" i="1" dirty="0" err="1"/>
              <a:t>foi</a:t>
            </a:r>
            <a:r>
              <a:rPr lang="en-US" sz="1400" i="1" dirty="0"/>
              <a:t> um </a:t>
            </a:r>
            <a:r>
              <a:rPr lang="en-US" sz="1400" i="1" dirty="0" err="1"/>
              <a:t>influente</a:t>
            </a:r>
            <a:r>
              <a:rPr lang="en-US" sz="1400" i="1" dirty="0"/>
              <a:t> </a:t>
            </a:r>
            <a:r>
              <a:rPr lang="en-US" sz="1400" i="1" dirty="0">
                <a:hlinkClick r:id="rId7" tooltip="Dramaturgo"/>
              </a:rPr>
              <a:t>dramaturgo</a:t>
            </a:r>
            <a:r>
              <a:rPr lang="en-US" sz="1400" i="1" dirty="0"/>
              <a:t>, </a:t>
            </a:r>
            <a:r>
              <a:rPr lang="en-US" sz="1400" i="1" dirty="0">
                <a:hlinkClick r:id="rId8" tooltip="Poeta"/>
              </a:rPr>
              <a:t>poeta</a:t>
            </a:r>
            <a:r>
              <a:rPr lang="en-US" sz="1400" i="1" dirty="0"/>
              <a:t> e </a:t>
            </a:r>
            <a:r>
              <a:rPr lang="en-US" sz="1400" i="1" dirty="0" err="1"/>
              <a:t>encenador</a:t>
            </a:r>
            <a:r>
              <a:rPr lang="en-US" sz="1400" i="1" dirty="0"/>
              <a:t> </a:t>
            </a:r>
            <a:r>
              <a:rPr lang="en-US" sz="1400" i="1" dirty="0">
                <a:hlinkClick r:id="rId9" tooltip="Alemão (página não existe)"/>
              </a:rPr>
              <a:t>alemão</a:t>
            </a:r>
            <a:r>
              <a:rPr lang="en-US" sz="1400" i="1" dirty="0"/>
              <a:t> do </a:t>
            </a:r>
            <a:r>
              <a:rPr lang="en-US" sz="1400" i="1" dirty="0">
                <a:hlinkClick r:id="rId10" tooltip="Século XX"/>
              </a:rPr>
              <a:t>século XX</a:t>
            </a:r>
            <a:r>
              <a:rPr lang="en-US" sz="1400" i="1" dirty="0"/>
              <a:t>.</a:t>
            </a:r>
            <a:endParaRPr lang="en-US" sz="1400" dirty="0"/>
          </a:p>
          <a:p>
            <a:pPr marL="0" indent="0" fontAlgn="auto">
              <a:spcAft>
                <a:spcPts val="0"/>
              </a:spcAft>
              <a:buFont typeface="Wingdings 2" pitchFamily="18" charset="2"/>
              <a:buNone/>
              <a:defRPr/>
            </a:pPr>
            <a:endParaRPr lang="en-US" sz="2800" dirty="0"/>
          </a:p>
          <a:p>
            <a:pPr fontAlgn="auto">
              <a:spcAft>
                <a:spcPts val="0"/>
              </a:spcAft>
              <a:buFontTx/>
              <a:buChar char="•"/>
              <a:defRPr/>
            </a:pPr>
            <a:endParaRPr lang="en-US" sz="2800" dirty="0"/>
          </a:p>
          <a:p>
            <a:pPr marL="0" indent="0" fontAlgn="auto">
              <a:spcAft>
                <a:spcPts val="0"/>
              </a:spcAft>
              <a:buFont typeface="Wingdings 2" pitchFamily="18" charset="2"/>
              <a:buNone/>
              <a:defRPr/>
            </a:pPr>
            <a:endParaRPr lang="en-US" dirty="0"/>
          </a:p>
        </p:txBody>
      </p:sp>
      <p:pic>
        <p:nvPicPr>
          <p:cNvPr id="101379" name="Picture 5" descr="Logo_RCC-473x426.jpg"/>
          <p:cNvPicPr>
            <a:picLocks noChangeAspect="1"/>
          </p:cNvPicPr>
          <p:nvPr/>
        </p:nvPicPr>
        <p:blipFill>
          <a:blip r:embed="rId11"/>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p:txBody>
          <a:bodyPr/>
          <a:lstStyle/>
          <a:p>
            <a:pPr marL="0" indent="0" fontAlgn="auto">
              <a:spcAft>
                <a:spcPts val="0"/>
              </a:spcAft>
              <a:buFont typeface="Wingdings 2" pitchFamily="18" charset="2"/>
              <a:buNone/>
              <a:defRPr/>
            </a:pPr>
            <a:r>
              <a:rPr lang="en-US" sz="4800" b="1" dirty="0"/>
              <a:t>Para </a:t>
            </a:r>
            <a:r>
              <a:rPr lang="en-US" sz="4800" b="1" dirty="0" err="1"/>
              <a:t>que</a:t>
            </a:r>
            <a:r>
              <a:rPr lang="en-US" sz="4800" b="1" dirty="0"/>
              <a:t> o mal </a:t>
            </a:r>
            <a:r>
              <a:rPr lang="en-US" sz="4800" b="1" dirty="0" err="1" smtClean="0"/>
              <a:t>triunfe</a:t>
            </a:r>
            <a:r>
              <a:rPr lang="en-US" sz="4800" b="1" dirty="0" smtClean="0"/>
              <a:t>…</a:t>
            </a:r>
            <a:r>
              <a:rPr lang="en-US" sz="4800" b="1" dirty="0" err="1" smtClean="0"/>
              <a:t>Basta</a:t>
            </a:r>
            <a:r>
              <a:rPr lang="en-US" sz="4800" b="1" dirty="0" smtClean="0"/>
              <a:t> </a:t>
            </a:r>
            <a:r>
              <a:rPr lang="en-US" sz="4800" b="1" dirty="0" err="1"/>
              <a:t>que</a:t>
            </a:r>
            <a:r>
              <a:rPr lang="en-US" sz="4800" b="1" dirty="0"/>
              <a:t> </a:t>
            </a:r>
            <a:r>
              <a:rPr lang="en-US" sz="4800" b="1" dirty="0" err="1"/>
              <a:t>os</a:t>
            </a:r>
            <a:r>
              <a:rPr lang="en-US" sz="4800" b="1" dirty="0"/>
              <a:t> </a:t>
            </a:r>
            <a:r>
              <a:rPr lang="en-US" sz="4800" b="1" dirty="0" err="1"/>
              <a:t>bons</a:t>
            </a:r>
            <a:r>
              <a:rPr lang="en-US" sz="4800" b="1" dirty="0"/>
              <a:t> </a:t>
            </a:r>
            <a:r>
              <a:rPr lang="en-US" sz="4800" b="1" dirty="0" err="1"/>
              <a:t>não</a:t>
            </a:r>
            <a:r>
              <a:rPr lang="en-US" sz="4800" b="1" dirty="0"/>
              <a:t> </a:t>
            </a:r>
            <a:r>
              <a:rPr lang="en-US" sz="4800" b="1" dirty="0" err="1"/>
              <a:t>façam</a:t>
            </a:r>
            <a:r>
              <a:rPr lang="en-US" sz="4800" b="1" dirty="0"/>
              <a:t> nada.</a:t>
            </a:r>
          </a:p>
          <a:p>
            <a:pPr marL="0" indent="0" fontAlgn="auto">
              <a:spcAft>
                <a:spcPts val="0"/>
              </a:spcAft>
              <a:buFont typeface="Wingdings 2" pitchFamily="18" charset="2"/>
              <a:buNone/>
              <a:defRPr/>
            </a:pPr>
            <a:r>
              <a:rPr lang="de-DE" sz="4800" b="1" dirty="0"/>
              <a:t>Edmund Burke (1729-1797)</a:t>
            </a:r>
            <a:r>
              <a:rPr lang="de-DE" sz="4000" b="1" dirty="0"/>
              <a:t>	</a:t>
            </a:r>
          </a:p>
          <a:p>
            <a:pPr marL="0" indent="0" fontAlgn="auto">
              <a:spcAft>
                <a:spcPts val="0"/>
              </a:spcAft>
              <a:buFont typeface="Wingdings 2" pitchFamily="18" charset="2"/>
              <a:buNone/>
              <a:defRPr/>
            </a:pPr>
            <a:endParaRPr lang="en-US" dirty="0"/>
          </a:p>
        </p:txBody>
      </p:sp>
      <p:pic>
        <p:nvPicPr>
          <p:cNvPr id="102403"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pt-BR"/>
          </a:p>
        </p:txBody>
      </p:sp>
      <p:sp>
        <p:nvSpPr>
          <p:cNvPr id="3" name="Content Placeholder 2"/>
          <p:cNvSpPr>
            <a:spLocks noGrp="1"/>
          </p:cNvSpPr>
          <p:nvPr>
            <p:ph idx="1"/>
          </p:nvPr>
        </p:nvSpPr>
        <p:spPr/>
        <p:txBody>
          <a:bodyPr>
            <a:normAutofit fontScale="92500" lnSpcReduction="20000"/>
          </a:bodyPr>
          <a:lstStyle/>
          <a:p>
            <a:pPr marL="0" indent="0" algn="ctr" fontAlgn="auto">
              <a:spcAft>
                <a:spcPts val="0"/>
              </a:spcAft>
              <a:buFont typeface="Wingdings 2" pitchFamily="18" charset="2"/>
              <a:buNone/>
              <a:defRPr/>
            </a:pPr>
            <a:r>
              <a:rPr lang="en-US" sz="3900" dirty="0"/>
              <a:t>"</a:t>
            </a:r>
            <a:r>
              <a:rPr lang="en-US" sz="3900" dirty="0" err="1"/>
              <a:t>Somos</a:t>
            </a:r>
            <a:r>
              <a:rPr lang="en-US" sz="3900" dirty="0"/>
              <a:t> </a:t>
            </a:r>
            <a:r>
              <a:rPr lang="en-US" sz="3900" dirty="0" err="1"/>
              <a:t>ainda</a:t>
            </a:r>
            <a:r>
              <a:rPr lang="en-US" sz="3900" dirty="0"/>
              <a:t> </a:t>
            </a:r>
            <a:r>
              <a:rPr lang="en-US" sz="3900" dirty="0" err="1"/>
              <a:t>uma</a:t>
            </a:r>
            <a:r>
              <a:rPr lang="en-US" sz="3900" dirty="0"/>
              <a:t> </a:t>
            </a:r>
            <a:r>
              <a:rPr lang="en-US" sz="3900" dirty="0" err="1"/>
              <a:t>igreja</a:t>
            </a:r>
            <a:r>
              <a:rPr lang="en-US" sz="3900" dirty="0"/>
              <a:t> </a:t>
            </a:r>
            <a:r>
              <a:rPr lang="en-US" sz="3900" dirty="0" err="1"/>
              <a:t>capaz</a:t>
            </a:r>
            <a:r>
              <a:rPr lang="en-US" sz="3900" dirty="0"/>
              <a:t> de </a:t>
            </a:r>
            <a:r>
              <a:rPr lang="en-US" sz="3900" dirty="0" err="1"/>
              <a:t>inflamar</a:t>
            </a:r>
            <a:r>
              <a:rPr lang="en-US" sz="3900" dirty="0"/>
              <a:t> o </a:t>
            </a:r>
            <a:r>
              <a:rPr lang="en-US" sz="3900" dirty="0" err="1"/>
              <a:t>coração</a:t>
            </a:r>
            <a:r>
              <a:rPr lang="en-US" sz="3900" dirty="0"/>
              <a:t>? </a:t>
            </a:r>
            <a:r>
              <a:rPr lang="en-US" sz="3900" dirty="0" err="1"/>
              <a:t>É</a:t>
            </a:r>
            <a:r>
              <a:rPr lang="en-US" sz="3900" dirty="0"/>
              <a:t> </a:t>
            </a:r>
            <a:r>
              <a:rPr lang="en-US" sz="3900" dirty="0" err="1"/>
              <a:t>preciso</a:t>
            </a:r>
            <a:r>
              <a:rPr lang="en-US" sz="3900" dirty="0"/>
              <a:t> </a:t>
            </a:r>
            <a:r>
              <a:rPr lang="en-US" sz="3900" dirty="0" err="1"/>
              <a:t>uma</a:t>
            </a:r>
            <a:r>
              <a:rPr lang="en-US" sz="3900" dirty="0"/>
              <a:t> </a:t>
            </a:r>
            <a:r>
              <a:rPr lang="en-US" sz="3900" dirty="0" err="1"/>
              <a:t>igreja</a:t>
            </a:r>
            <a:r>
              <a:rPr lang="en-US" sz="3900" dirty="0"/>
              <a:t> </a:t>
            </a:r>
            <a:r>
              <a:rPr lang="en-US" sz="3900" dirty="0" err="1"/>
              <a:t>que</a:t>
            </a:r>
            <a:r>
              <a:rPr lang="en-US" sz="3900" dirty="0"/>
              <a:t> </a:t>
            </a:r>
            <a:r>
              <a:rPr lang="en-US" sz="3900" dirty="0" err="1"/>
              <a:t>não</a:t>
            </a:r>
            <a:r>
              <a:rPr lang="en-US" sz="3900" dirty="0"/>
              <a:t> </a:t>
            </a:r>
            <a:r>
              <a:rPr lang="en-US" sz="3900" dirty="0" err="1"/>
              <a:t>tenha</a:t>
            </a:r>
            <a:r>
              <a:rPr lang="en-US" sz="3900" dirty="0"/>
              <a:t> </a:t>
            </a:r>
            <a:r>
              <a:rPr lang="en-US" sz="3900" dirty="0" err="1"/>
              <a:t>medo</a:t>
            </a:r>
            <a:r>
              <a:rPr lang="en-US" sz="3900" dirty="0"/>
              <a:t> de </a:t>
            </a:r>
            <a:r>
              <a:rPr lang="en-US" sz="3900" dirty="0" err="1"/>
              <a:t>entrar</a:t>
            </a:r>
            <a:r>
              <a:rPr lang="en-US" sz="3900" dirty="0"/>
              <a:t> </a:t>
            </a:r>
            <a:r>
              <a:rPr lang="en-US" sz="3900" dirty="0" err="1"/>
              <a:t>na</a:t>
            </a:r>
            <a:r>
              <a:rPr lang="en-US" sz="3900" dirty="0"/>
              <a:t> </a:t>
            </a:r>
            <a:r>
              <a:rPr lang="en-US" sz="3900" dirty="0" err="1"/>
              <a:t>noite</a:t>
            </a:r>
            <a:r>
              <a:rPr lang="en-US" sz="3900" dirty="0"/>
              <a:t> dos </a:t>
            </a:r>
            <a:r>
              <a:rPr lang="en-US" sz="3900" dirty="0" err="1"/>
              <a:t>que</a:t>
            </a:r>
            <a:r>
              <a:rPr lang="en-US" sz="3900" dirty="0"/>
              <a:t> se </a:t>
            </a:r>
            <a:r>
              <a:rPr lang="en-US" sz="3900" dirty="0" err="1"/>
              <a:t>afastaram</a:t>
            </a:r>
            <a:r>
              <a:rPr lang="en-US" sz="3900" dirty="0"/>
              <a:t>, de </a:t>
            </a:r>
            <a:r>
              <a:rPr lang="en-US" sz="3900" dirty="0" err="1"/>
              <a:t>escutá</a:t>
            </a:r>
            <a:r>
              <a:rPr lang="en-US" sz="3900" dirty="0"/>
              <a:t>-los, de </a:t>
            </a:r>
            <a:r>
              <a:rPr lang="en-US" sz="3900" dirty="0" err="1"/>
              <a:t>participar</a:t>
            </a:r>
            <a:r>
              <a:rPr lang="en-US" sz="3900" dirty="0"/>
              <a:t> de </a:t>
            </a:r>
            <a:r>
              <a:rPr lang="en-US" sz="3900" dirty="0" err="1"/>
              <a:t>sua</a:t>
            </a:r>
            <a:r>
              <a:rPr lang="en-US" sz="3900" dirty="0"/>
              <a:t> </a:t>
            </a:r>
            <a:r>
              <a:rPr lang="en-US" sz="3900" dirty="0" err="1"/>
              <a:t>conversa</a:t>
            </a:r>
            <a:r>
              <a:rPr lang="en-US" sz="3900" dirty="0"/>
              <a:t>"</a:t>
            </a:r>
            <a:r>
              <a:rPr lang="en-US" sz="3900" dirty="0" smtClean="0"/>
              <a:t>.</a:t>
            </a:r>
          </a:p>
          <a:p>
            <a:pPr marL="0" indent="0" algn="ctr" fontAlgn="auto">
              <a:spcAft>
                <a:spcPts val="0"/>
              </a:spcAft>
              <a:buFont typeface="Wingdings 2" pitchFamily="18" charset="2"/>
              <a:buNone/>
              <a:defRPr/>
            </a:pPr>
            <a:endParaRPr lang="en-US" sz="3200" dirty="0"/>
          </a:p>
          <a:p>
            <a:pPr marL="0" indent="0" algn="ctr" fontAlgn="auto">
              <a:spcAft>
                <a:spcPts val="0"/>
              </a:spcAft>
              <a:buFont typeface="Wingdings 2" pitchFamily="18" charset="2"/>
              <a:buNone/>
              <a:defRPr/>
            </a:pPr>
            <a:r>
              <a:rPr lang="en-US" sz="3200" dirty="0" smtClean="0"/>
              <a:t>Papa Francisco</a:t>
            </a:r>
            <a:endParaRPr lang="pt-BR" sz="3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a:xfrm>
            <a:off x="765175" y="1724025"/>
            <a:ext cx="7612063" cy="4529138"/>
          </a:xfrm>
        </p:spPr>
        <p:txBody>
          <a:bodyPr/>
          <a:lstStyle/>
          <a:p>
            <a:pPr marL="0" indent="0" fontAlgn="auto">
              <a:spcAft>
                <a:spcPts val="0"/>
              </a:spcAft>
              <a:buFont typeface="Wingdings 2" pitchFamily="18" charset="2"/>
              <a:buNone/>
              <a:defRPr/>
            </a:pPr>
            <a:r>
              <a:rPr lang="en-US" sz="8000" b="1" dirty="0" err="1" smtClean="0"/>
              <a:t>Louvado</a:t>
            </a:r>
            <a:r>
              <a:rPr lang="en-US" sz="8000" b="1" dirty="0" smtClean="0"/>
              <a:t> </a:t>
            </a:r>
            <a:r>
              <a:rPr lang="en-US" sz="8000" b="1" dirty="0" err="1" smtClean="0"/>
              <a:t>seja</a:t>
            </a:r>
            <a:r>
              <a:rPr lang="en-US" sz="8000" b="1" dirty="0" smtClean="0"/>
              <a:t> </a:t>
            </a:r>
            <a:r>
              <a:rPr lang="en-US" sz="8000" b="1" dirty="0" err="1" smtClean="0"/>
              <a:t>Nosso</a:t>
            </a:r>
            <a:r>
              <a:rPr lang="en-US" sz="8000" b="1" dirty="0" smtClean="0"/>
              <a:t> </a:t>
            </a:r>
            <a:r>
              <a:rPr lang="en-US" sz="8000" b="1" dirty="0" err="1" smtClean="0"/>
              <a:t>Senhor</a:t>
            </a:r>
            <a:r>
              <a:rPr lang="en-US" sz="8000" b="1" dirty="0" smtClean="0"/>
              <a:t> Jesus Cristo!</a:t>
            </a:r>
            <a:endParaRPr lang="en-US" sz="8000" b="1"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pt-BR" dirty="0" smtClean="0"/>
              <a:t>Ministério de Fé e</a:t>
            </a:r>
            <a:r>
              <a:rPr lang="en-US" dirty="0" smtClean="0"/>
              <a:t> </a:t>
            </a:r>
            <a:r>
              <a:rPr lang="pt-BR" dirty="0" smtClean="0"/>
              <a:t>Politica</a:t>
            </a:r>
            <a:endParaRPr lang="pt-BR" dirty="0"/>
          </a:p>
        </p:txBody>
      </p:sp>
      <p:sp>
        <p:nvSpPr>
          <p:cNvPr id="5" name="Content Placeholder 4"/>
          <p:cNvSpPr>
            <a:spLocks noGrp="1"/>
          </p:cNvSpPr>
          <p:nvPr>
            <p:ph idx="1"/>
          </p:nvPr>
        </p:nvSpPr>
        <p:spPr>
          <a:xfrm>
            <a:off x="290513" y="1652588"/>
            <a:ext cx="8523287" cy="4600575"/>
          </a:xfrm>
        </p:spPr>
        <p:txBody>
          <a:bodyPr>
            <a:normAutofit lnSpcReduction="10000"/>
          </a:bodyPr>
          <a:lstStyle/>
          <a:p>
            <a:pPr marL="0" indent="0" fontAlgn="auto">
              <a:spcAft>
                <a:spcPts val="0"/>
              </a:spcAft>
              <a:buFont typeface="Wingdings 2" pitchFamily="18" charset="2"/>
              <a:buNone/>
              <a:defRPr/>
            </a:pPr>
            <a:r>
              <a:rPr lang="pt-BR" sz="5400" dirty="0">
                <a:effectLst/>
              </a:rPr>
              <a:t>agitado por questões de grande </a:t>
            </a:r>
            <a:r>
              <a:rPr lang="pt-BR" sz="5400" b="1" dirty="0">
                <a:solidFill>
                  <a:srgbClr val="FFFF00"/>
                </a:solidFill>
                <a:effectLst/>
              </a:rPr>
              <a:t>relevância</a:t>
            </a:r>
            <a:r>
              <a:rPr lang="pt-BR" sz="5400" dirty="0">
                <a:effectLst/>
              </a:rPr>
              <a:t> para a vida da fé</a:t>
            </a:r>
            <a:r>
              <a:rPr lang="pt-BR" sz="5400" dirty="0" smtClean="0">
                <a:effectLst/>
              </a:rPr>
              <a:t>!</a:t>
            </a:r>
          </a:p>
          <a:p>
            <a:pPr marL="0" indent="0" fontAlgn="auto">
              <a:spcAft>
                <a:spcPts val="0"/>
              </a:spcAft>
              <a:buFont typeface="Wingdings 2" pitchFamily="18" charset="2"/>
              <a:buNone/>
              <a:defRPr/>
            </a:pPr>
            <a:endParaRPr lang="pt-BR" sz="5400" dirty="0">
              <a:effectLst/>
            </a:endParaRPr>
          </a:p>
          <a:p>
            <a:pPr marL="0" indent="0" fontAlgn="auto">
              <a:spcAft>
                <a:spcPts val="0"/>
              </a:spcAft>
              <a:buFont typeface="Wingdings 2" pitchFamily="18" charset="2"/>
              <a:buNone/>
              <a:defRPr/>
            </a:pPr>
            <a:r>
              <a:rPr lang="pt-BR" sz="1600" b="1" dirty="0">
                <a:effectLst/>
              </a:rPr>
              <a:t>Papa Bento XVI. </a:t>
            </a:r>
            <a:r>
              <a:rPr lang="pt-BR" sz="1600" b="1" dirty="0" err="1">
                <a:effectLst/>
              </a:rPr>
              <a:t>Declaratio</a:t>
            </a:r>
            <a:r>
              <a:rPr lang="pt-BR" sz="1600" dirty="0">
                <a:effectLst/>
              </a:rPr>
              <a:t> – declaração de renúncia pontifical, dada no Consistório para algumas Causas de Canonização, no dia 11 de Fevereiro de 2013. Extraído em 20 de Setembro de 2013 </a:t>
            </a:r>
            <a:endParaRPr lang="en-US" sz="1600" dirty="0"/>
          </a:p>
          <a:p>
            <a:pPr marL="0" indent="0" fontAlgn="auto">
              <a:spcAft>
                <a:spcPts val="0"/>
              </a:spcAft>
              <a:buFont typeface="Wingdings 2" pitchFamily="18" charset="2"/>
              <a:buNone/>
              <a:defRPr/>
            </a:pPr>
            <a:endParaRPr lang="en-US" sz="5400" dirty="0" smtClean="0"/>
          </a:p>
        </p:txBody>
      </p:sp>
      <p:pic>
        <p:nvPicPr>
          <p:cNvPr id="24579" name="Picture 5" descr="Logo_RCC-473x426.jpg"/>
          <p:cNvPicPr>
            <a:picLocks noChangeAspect="1"/>
          </p:cNvPicPr>
          <p:nvPr/>
        </p:nvPicPr>
        <p:blipFill>
          <a:blip r:embed="rId2"/>
          <a:srcRect/>
          <a:stretch>
            <a:fillRect/>
          </a:stretch>
        </p:blipFill>
        <p:spPr bwMode="auto">
          <a:xfrm>
            <a:off x="90488" y="420688"/>
            <a:ext cx="871537" cy="7858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1403</TotalTime>
  <Words>3295</Words>
  <Application>Microsoft Macintosh PowerPoint</Application>
  <PresentationFormat>On-screen Show (4:3)</PresentationFormat>
  <Paragraphs>236</Paragraphs>
  <Slides>85</Slides>
  <Notes>2</Notes>
  <HiddenSlides>0</HiddenSlides>
  <MMClips>0</MMClips>
  <ScaleCrop>false</ScaleCrop>
  <HeadingPairs>
    <vt:vector size="6" baseType="variant">
      <vt:variant>
        <vt:lpstr>Fontes usadas</vt:lpstr>
      </vt:variant>
      <vt:variant>
        <vt:i4>4</vt:i4>
      </vt:variant>
      <vt:variant>
        <vt:lpstr>Modelo de design</vt:lpstr>
      </vt:variant>
      <vt:variant>
        <vt:i4>9</vt:i4>
      </vt:variant>
      <vt:variant>
        <vt:lpstr>Títulos de slides</vt:lpstr>
      </vt:variant>
      <vt:variant>
        <vt:i4>85</vt:i4>
      </vt:variant>
    </vt:vector>
  </HeadingPairs>
  <TitlesOfParts>
    <vt:vector size="98" baseType="lpstr">
      <vt:lpstr>Book Antiqua</vt:lpstr>
      <vt:lpstr>Arial</vt:lpstr>
      <vt:lpstr>Wingdings 2</vt:lpstr>
      <vt:lpstr>Calibri</vt:lpstr>
      <vt:lpstr>Habitat</vt:lpstr>
      <vt:lpstr>Habitat</vt:lpstr>
      <vt:lpstr>Habitat</vt:lpstr>
      <vt:lpstr>Habitat</vt:lpstr>
      <vt:lpstr>Habitat</vt:lpstr>
      <vt:lpstr>Habitat</vt:lpstr>
      <vt:lpstr>Habitat</vt:lpstr>
      <vt:lpstr>Habitat</vt:lpstr>
      <vt:lpstr>Habitat</vt:lpstr>
      <vt:lpstr>Renovação Carismática Católica Brasil</vt:lpstr>
      <vt:lpstr>Workshop do Ministério de Fé e Política </vt:lpstr>
      <vt:lpstr>   Fé e Política: laços de amor em torno da sociedade!   Fabiano Machado  Coordenador Estadual - MFP Rio de Janeiro</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Slide 21</vt:lpstr>
      <vt:lpstr>Ministério de Fé e Politica</vt:lpstr>
      <vt:lpstr>Ministério de Fé e Politica</vt:lpstr>
      <vt:lpstr>Ministério de Fé e Politica</vt:lpstr>
      <vt:lpstr>Ministério de Fé e Politica</vt:lpstr>
      <vt:lpstr>Ministério de Fé e Politica</vt:lpstr>
      <vt:lpstr>Slide 27</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Slide 48</vt:lpstr>
      <vt:lpstr>Slide 49</vt:lpstr>
      <vt:lpstr>Slide 50</vt:lpstr>
      <vt:lpstr>Slide 51</vt:lpstr>
      <vt:lpstr>Slide 52</vt:lpstr>
      <vt:lpstr>Slide 53</vt:lpstr>
      <vt:lpstr>Slide 54</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Ministério de Fé e Politica</vt:lpstr>
      <vt:lpstr>Slide 69</vt:lpstr>
      <vt:lpstr>Slide 70</vt:lpstr>
      <vt:lpstr>Slide 71</vt:lpstr>
      <vt:lpstr>Slide 72</vt:lpstr>
      <vt:lpstr>Slide 73</vt:lpstr>
      <vt:lpstr>Slide 74</vt:lpstr>
      <vt:lpstr>Slide 75</vt:lpstr>
      <vt:lpstr>Ministério de Fé e Politica</vt:lpstr>
      <vt:lpstr>Articulação do MFP</vt:lpstr>
      <vt:lpstr>Ministério de Fé e Politica</vt:lpstr>
      <vt:lpstr>Ministério de Fé e Politica</vt:lpstr>
      <vt:lpstr>Ministério de Fé e Politica</vt:lpstr>
      <vt:lpstr>Slide 81</vt:lpstr>
      <vt:lpstr>Ministério de Fé e Politica</vt:lpstr>
      <vt:lpstr>Ministério de Fé e Politica</vt:lpstr>
      <vt:lpstr>Slide 84</vt:lpstr>
      <vt:lpstr>Slide 85</vt:lpstr>
    </vt:vector>
  </TitlesOfParts>
  <Company>FABI&amp;MICH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Renovação Carismática Católica Rio de Janeiro</dc:title>
  <dc:creator>fabiano rosa</dc:creator>
  <cp:lastModifiedBy>ROLDI</cp:lastModifiedBy>
  <cp:revision>41</cp:revision>
  <dcterms:created xsi:type="dcterms:W3CDTF">2013-02-22T23:25:18Z</dcterms:created>
  <dcterms:modified xsi:type="dcterms:W3CDTF">2014-02-02T19:29:03Z</dcterms:modified>
</cp:coreProperties>
</file>